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57" r:id="rId4"/>
    <p:sldId id="258" r:id="rId5"/>
    <p:sldId id="259" r:id="rId6"/>
    <p:sldId id="260" r:id="rId7"/>
    <p:sldId id="261" r:id="rId8"/>
    <p:sldId id="262" r:id="rId9"/>
    <p:sldId id="264" r:id="rId10"/>
    <p:sldId id="266" r:id="rId11"/>
    <p:sldId id="267" r:id="rId12"/>
    <p:sldId id="269" r:id="rId13"/>
    <p:sldId id="270"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138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B75DB8-E46E-417A-9E55-7EA66BC3C0A7}"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zh-CN" altLang="en-US"/>
        </a:p>
      </dgm:t>
    </dgm:pt>
    <dgm:pt modelId="{2720EC72-75C8-4931-B034-C7351AC5240B}">
      <dgm:prSet phldrT="[文本]" custT="1"/>
      <dgm:spPr>
        <a:solidFill>
          <a:schemeClr val="bg2">
            <a:lumMod val="50000"/>
          </a:schemeClr>
        </a:solidFill>
      </dgm:spPr>
      <dgm:t>
        <a:bodyPr/>
        <a:lstStyle/>
        <a:p>
          <a:r>
            <a:rPr lang="zh-CN" altLang="en-US" sz="4000" dirty="0" smtClean="0">
              <a:solidFill>
                <a:schemeClr val="bg1"/>
              </a:solidFill>
              <a:latin typeface="微软雅黑" panose="020B0503020204020204" pitchFamily="34" charset="-122"/>
              <a:ea typeface="微软雅黑" panose="020B0503020204020204" pitchFamily="34" charset="-122"/>
            </a:rPr>
            <a:t>您将了解到：</a:t>
          </a:r>
          <a:endParaRPr lang="zh-CN" altLang="en-US" sz="4000" dirty="0">
            <a:solidFill>
              <a:schemeClr val="bg1"/>
            </a:solidFill>
            <a:latin typeface="微软雅黑" panose="020B0503020204020204" pitchFamily="34" charset="-122"/>
            <a:ea typeface="微软雅黑" panose="020B0503020204020204" pitchFamily="34" charset="-122"/>
          </a:endParaRPr>
        </a:p>
      </dgm:t>
    </dgm:pt>
    <dgm:pt modelId="{C41C77A8-BB27-484F-A9EF-E8E2007D45C2}" type="parTrans" cxnId="{9CEC278F-DEE1-46E0-887E-77342E80CA77}">
      <dgm:prSet/>
      <dgm:spPr/>
      <dgm:t>
        <a:bodyPr/>
        <a:lstStyle/>
        <a:p>
          <a:endParaRPr lang="zh-CN" altLang="en-US">
            <a:latin typeface="微软雅黑" panose="020B0503020204020204" pitchFamily="34" charset="-122"/>
            <a:ea typeface="微软雅黑" panose="020B0503020204020204" pitchFamily="34" charset="-122"/>
          </a:endParaRPr>
        </a:p>
      </dgm:t>
    </dgm:pt>
    <dgm:pt modelId="{019DF680-F542-4DD9-A238-E61CD0947C12}" type="sibTrans" cxnId="{9CEC278F-DEE1-46E0-887E-77342E80CA77}">
      <dgm:prSet/>
      <dgm:spPr/>
      <dgm:t>
        <a:bodyPr/>
        <a:lstStyle/>
        <a:p>
          <a:endParaRPr lang="zh-CN" altLang="en-US">
            <a:latin typeface="微软雅黑" panose="020B0503020204020204" pitchFamily="34" charset="-122"/>
            <a:ea typeface="微软雅黑" panose="020B0503020204020204" pitchFamily="34" charset="-122"/>
          </a:endParaRPr>
        </a:p>
      </dgm:t>
    </dgm:pt>
    <dgm:pt modelId="{D129AF08-38E9-47E9-9946-0C903F5210E3}">
      <dgm:prSet phldrT="[文本]" custT="1"/>
      <dgm:spPr/>
      <dgm:t>
        <a:bodyPr/>
        <a:lstStyle/>
        <a:p>
          <a:r>
            <a:rPr lang="en-US" altLang="zh-CN" sz="2800" b="0" dirty="0" smtClean="0">
              <a:latin typeface="微软雅黑" panose="020B0503020204020204" pitchFamily="34" charset="-122"/>
              <a:ea typeface="微软雅黑" panose="020B0503020204020204" pitchFamily="34" charset="-122"/>
            </a:rPr>
            <a:t>1. </a:t>
          </a:r>
          <a:r>
            <a:rPr lang="zh-CN" altLang="en-US" sz="2800" b="0" dirty="0" smtClean="0">
              <a:latin typeface="微软雅黑" pitchFamily="34" charset="-122"/>
              <a:ea typeface="微软雅黑" pitchFamily="34" charset="-122"/>
            </a:rPr>
            <a:t>资产管理工作内容</a:t>
          </a:r>
          <a:endParaRPr lang="zh-CN" altLang="en-US" sz="2800" b="0" dirty="0">
            <a:latin typeface="微软雅黑" panose="020B0503020204020204" pitchFamily="34" charset="-122"/>
            <a:ea typeface="微软雅黑" panose="020B0503020204020204" pitchFamily="34" charset="-122"/>
          </a:endParaRPr>
        </a:p>
      </dgm:t>
    </dgm:pt>
    <dgm:pt modelId="{42355D5E-9263-4B3C-907E-F073FA61970A}" type="parTrans" cxnId="{026C6379-03D7-416E-8275-F11AFB1F9A46}">
      <dgm:prSet/>
      <dgm:spPr/>
      <dgm:t>
        <a:bodyPr/>
        <a:lstStyle/>
        <a:p>
          <a:endParaRPr lang="zh-CN" altLang="en-US">
            <a:latin typeface="微软雅黑" panose="020B0503020204020204" pitchFamily="34" charset="-122"/>
            <a:ea typeface="微软雅黑" panose="020B0503020204020204" pitchFamily="34" charset="-122"/>
          </a:endParaRPr>
        </a:p>
      </dgm:t>
    </dgm:pt>
    <dgm:pt modelId="{14559814-53F6-4711-886C-334AAB93E6C9}" type="sibTrans" cxnId="{026C6379-03D7-416E-8275-F11AFB1F9A46}">
      <dgm:prSet/>
      <dgm:spPr/>
      <dgm:t>
        <a:bodyPr/>
        <a:lstStyle/>
        <a:p>
          <a:endParaRPr lang="zh-CN" altLang="en-US">
            <a:latin typeface="微软雅黑" panose="020B0503020204020204" pitchFamily="34" charset="-122"/>
            <a:ea typeface="微软雅黑" panose="020B0503020204020204" pitchFamily="34" charset="-122"/>
          </a:endParaRPr>
        </a:p>
      </dgm:t>
    </dgm:pt>
    <dgm:pt modelId="{998F85C1-946B-4762-B159-B5CF258586BD}">
      <dgm:prSet phldrT="[文本]" custT="1"/>
      <dgm:spPr/>
      <dgm:t>
        <a:bodyPr/>
        <a:lstStyle/>
        <a:p>
          <a:r>
            <a:rPr lang="en-US" altLang="zh-CN" sz="2800" b="0" dirty="0" smtClean="0">
              <a:latin typeface="微软雅黑" panose="020B0503020204020204" pitchFamily="34" charset="-122"/>
              <a:ea typeface="微软雅黑" panose="020B0503020204020204" pitchFamily="34" charset="-122"/>
            </a:rPr>
            <a:t>2. </a:t>
          </a:r>
          <a:r>
            <a:rPr lang="zh-CN" altLang="en-US" sz="2800" b="0" dirty="0" smtClean="0">
              <a:latin typeface="微软雅黑" pitchFamily="34" charset="-122"/>
              <a:ea typeface="微软雅黑" pitchFamily="34" charset="-122"/>
            </a:rPr>
            <a:t>资产管理平台的使用</a:t>
          </a:r>
          <a:endParaRPr lang="zh-CN" altLang="en-US" sz="2800" b="0" dirty="0">
            <a:latin typeface="微软雅黑" panose="020B0503020204020204" pitchFamily="34" charset="-122"/>
            <a:ea typeface="微软雅黑" panose="020B0503020204020204" pitchFamily="34" charset="-122"/>
          </a:endParaRPr>
        </a:p>
      </dgm:t>
    </dgm:pt>
    <dgm:pt modelId="{78E986E2-C7B8-4A76-9C94-946FBD984A14}" type="parTrans" cxnId="{34E1913D-73FE-4E9D-8D3E-34D1F4D4546A}">
      <dgm:prSet/>
      <dgm:spPr/>
      <dgm:t>
        <a:bodyPr/>
        <a:lstStyle/>
        <a:p>
          <a:endParaRPr lang="zh-CN" altLang="en-US">
            <a:latin typeface="微软雅黑" panose="020B0503020204020204" pitchFamily="34" charset="-122"/>
            <a:ea typeface="微软雅黑" panose="020B0503020204020204" pitchFamily="34" charset="-122"/>
          </a:endParaRPr>
        </a:p>
      </dgm:t>
    </dgm:pt>
    <dgm:pt modelId="{8153F406-4F02-4C0B-AA2D-A844E2E83C27}" type="sibTrans" cxnId="{34E1913D-73FE-4E9D-8D3E-34D1F4D4546A}">
      <dgm:prSet/>
      <dgm:spPr/>
      <dgm:t>
        <a:bodyPr/>
        <a:lstStyle/>
        <a:p>
          <a:endParaRPr lang="zh-CN" altLang="en-US">
            <a:latin typeface="微软雅黑" panose="020B0503020204020204" pitchFamily="34" charset="-122"/>
            <a:ea typeface="微软雅黑" panose="020B0503020204020204" pitchFamily="34" charset="-122"/>
          </a:endParaRPr>
        </a:p>
      </dgm:t>
    </dgm:pt>
    <dgm:pt modelId="{8A5EAE56-5167-4CAE-8329-63DD403E87F3}" type="pres">
      <dgm:prSet presAssocID="{62B75DB8-E46E-417A-9E55-7EA66BC3C0A7}" presName="vert0" presStyleCnt="0">
        <dgm:presLayoutVars>
          <dgm:dir/>
          <dgm:animOne val="branch"/>
          <dgm:animLvl val="lvl"/>
        </dgm:presLayoutVars>
      </dgm:prSet>
      <dgm:spPr/>
      <dgm:t>
        <a:bodyPr/>
        <a:lstStyle/>
        <a:p>
          <a:endParaRPr lang="zh-CN" altLang="en-US"/>
        </a:p>
      </dgm:t>
    </dgm:pt>
    <dgm:pt modelId="{2C55587B-4C81-4E64-9A71-50AE49A5D57D}" type="pres">
      <dgm:prSet presAssocID="{2720EC72-75C8-4931-B034-C7351AC5240B}" presName="thickLine" presStyleLbl="alignNode1" presStyleIdx="0" presStyleCnt="1"/>
      <dgm:spPr/>
      <dgm:t>
        <a:bodyPr/>
        <a:lstStyle/>
        <a:p>
          <a:endParaRPr lang="zh-CN" altLang="en-US"/>
        </a:p>
      </dgm:t>
    </dgm:pt>
    <dgm:pt modelId="{AB3A887D-75B0-4575-B377-DA1D85811BD3}" type="pres">
      <dgm:prSet presAssocID="{2720EC72-75C8-4931-B034-C7351AC5240B}" presName="horz1" presStyleCnt="0"/>
      <dgm:spPr/>
      <dgm:t>
        <a:bodyPr/>
        <a:lstStyle/>
        <a:p>
          <a:endParaRPr lang="zh-CN" altLang="en-US"/>
        </a:p>
      </dgm:t>
    </dgm:pt>
    <dgm:pt modelId="{7F3FE667-AA4A-495B-BFEF-D4BBA6D496E3}" type="pres">
      <dgm:prSet presAssocID="{2720EC72-75C8-4931-B034-C7351AC5240B}" presName="tx1" presStyleLbl="revTx" presStyleIdx="0" presStyleCnt="3" custScaleX="66248"/>
      <dgm:spPr/>
      <dgm:t>
        <a:bodyPr/>
        <a:lstStyle/>
        <a:p>
          <a:endParaRPr lang="zh-CN" altLang="en-US"/>
        </a:p>
      </dgm:t>
    </dgm:pt>
    <dgm:pt modelId="{D5FCADC3-72C9-46FA-91E0-8DA989E691DB}" type="pres">
      <dgm:prSet presAssocID="{2720EC72-75C8-4931-B034-C7351AC5240B}" presName="vert1" presStyleCnt="0"/>
      <dgm:spPr/>
      <dgm:t>
        <a:bodyPr/>
        <a:lstStyle/>
        <a:p>
          <a:endParaRPr lang="zh-CN" altLang="en-US"/>
        </a:p>
      </dgm:t>
    </dgm:pt>
    <dgm:pt modelId="{96A1D365-EFF5-498E-87EA-A96071F27E2A}" type="pres">
      <dgm:prSet presAssocID="{D129AF08-38E9-47E9-9946-0C903F5210E3}" presName="vertSpace2a" presStyleCnt="0"/>
      <dgm:spPr/>
      <dgm:t>
        <a:bodyPr/>
        <a:lstStyle/>
        <a:p>
          <a:endParaRPr lang="zh-CN" altLang="en-US"/>
        </a:p>
      </dgm:t>
    </dgm:pt>
    <dgm:pt modelId="{EFA9F52E-262C-4111-929E-282CFEBAD9F8}" type="pres">
      <dgm:prSet presAssocID="{D129AF08-38E9-47E9-9946-0C903F5210E3}" presName="horz2" presStyleCnt="0"/>
      <dgm:spPr/>
      <dgm:t>
        <a:bodyPr/>
        <a:lstStyle/>
        <a:p>
          <a:endParaRPr lang="zh-CN" altLang="en-US"/>
        </a:p>
      </dgm:t>
    </dgm:pt>
    <dgm:pt modelId="{6F445C97-D81A-4CB6-B88E-AE09457BC1FE}" type="pres">
      <dgm:prSet presAssocID="{D129AF08-38E9-47E9-9946-0C903F5210E3}" presName="horzSpace2" presStyleCnt="0"/>
      <dgm:spPr/>
      <dgm:t>
        <a:bodyPr/>
        <a:lstStyle/>
        <a:p>
          <a:endParaRPr lang="zh-CN" altLang="en-US"/>
        </a:p>
      </dgm:t>
    </dgm:pt>
    <dgm:pt modelId="{80B36788-6B7C-484A-8958-97328677D8F6}" type="pres">
      <dgm:prSet presAssocID="{D129AF08-38E9-47E9-9946-0C903F5210E3}" presName="tx2" presStyleLbl="revTx" presStyleIdx="1" presStyleCnt="3"/>
      <dgm:spPr/>
      <dgm:t>
        <a:bodyPr/>
        <a:lstStyle/>
        <a:p>
          <a:endParaRPr lang="zh-CN" altLang="en-US"/>
        </a:p>
      </dgm:t>
    </dgm:pt>
    <dgm:pt modelId="{2AD7346C-75E2-4422-86A9-CB7FB8CC9A99}" type="pres">
      <dgm:prSet presAssocID="{D129AF08-38E9-47E9-9946-0C903F5210E3}" presName="vert2" presStyleCnt="0"/>
      <dgm:spPr/>
      <dgm:t>
        <a:bodyPr/>
        <a:lstStyle/>
        <a:p>
          <a:endParaRPr lang="zh-CN" altLang="en-US"/>
        </a:p>
      </dgm:t>
    </dgm:pt>
    <dgm:pt modelId="{89A4B038-FB6A-4516-BCF7-89EBDD566F33}" type="pres">
      <dgm:prSet presAssocID="{D129AF08-38E9-47E9-9946-0C903F5210E3}" presName="thinLine2b" presStyleLbl="callout" presStyleIdx="0" presStyleCnt="2"/>
      <dgm:spPr/>
      <dgm:t>
        <a:bodyPr/>
        <a:lstStyle/>
        <a:p>
          <a:endParaRPr lang="zh-CN" altLang="en-US"/>
        </a:p>
      </dgm:t>
    </dgm:pt>
    <dgm:pt modelId="{396157A1-C6C8-4DDB-B765-84C0CC1DC48C}" type="pres">
      <dgm:prSet presAssocID="{D129AF08-38E9-47E9-9946-0C903F5210E3}" presName="vertSpace2b" presStyleCnt="0"/>
      <dgm:spPr/>
      <dgm:t>
        <a:bodyPr/>
        <a:lstStyle/>
        <a:p>
          <a:endParaRPr lang="zh-CN" altLang="en-US"/>
        </a:p>
      </dgm:t>
    </dgm:pt>
    <dgm:pt modelId="{F809BABC-5FF0-4009-A901-00FE328BDB92}" type="pres">
      <dgm:prSet presAssocID="{998F85C1-946B-4762-B159-B5CF258586BD}" presName="horz2" presStyleCnt="0"/>
      <dgm:spPr/>
      <dgm:t>
        <a:bodyPr/>
        <a:lstStyle/>
        <a:p>
          <a:endParaRPr lang="zh-CN" altLang="en-US"/>
        </a:p>
      </dgm:t>
    </dgm:pt>
    <dgm:pt modelId="{99ACF825-8D20-4634-BB82-960F7CB8FA1A}" type="pres">
      <dgm:prSet presAssocID="{998F85C1-946B-4762-B159-B5CF258586BD}" presName="horzSpace2" presStyleCnt="0"/>
      <dgm:spPr/>
      <dgm:t>
        <a:bodyPr/>
        <a:lstStyle/>
        <a:p>
          <a:endParaRPr lang="zh-CN" altLang="en-US"/>
        </a:p>
      </dgm:t>
    </dgm:pt>
    <dgm:pt modelId="{B7472099-37BE-47A1-AA27-E0E6A65C89E9}" type="pres">
      <dgm:prSet presAssocID="{998F85C1-946B-4762-B159-B5CF258586BD}" presName="tx2" presStyleLbl="revTx" presStyleIdx="2" presStyleCnt="3"/>
      <dgm:spPr/>
      <dgm:t>
        <a:bodyPr/>
        <a:lstStyle/>
        <a:p>
          <a:endParaRPr lang="zh-CN" altLang="en-US"/>
        </a:p>
      </dgm:t>
    </dgm:pt>
    <dgm:pt modelId="{B98F98C0-7DEE-4D22-AEBF-002C0BB1D0E8}" type="pres">
      <dgm:prSet presAssocID="{998F85C1-946B-4762-B159-B5CF258586BD}" presName="vert2" presStyleCnt="0"/>
      <dgm:spPr/>
      <dgm:t>
        <a:bodyPr/>
        <a:lstStyle/>
        <a:p>
          <a:endParaRPr lang="zh-CN" altLang="en-US"/>
        </a:p>
      </dgm:t>
    </dgm:pt>
    <dgm:pt modelId="{8CFD6DEF-B679-4E6C-8F84-D33135ADB11D}" type="pres">
      <dgm:prSet presAssocID="{998F85C1-946B-4762-B159-B5CF258586BD}" presName="thinLine2b" presStyleLbl="callout" presStyleIdx="1" presStyleCnt="2"/>
      <dgm:spPr/>
      <dgm:t>
        <a:bodyPr/>
        <a:lstStyle/>
        <a:p>
          <a:endParaRPr lang="zh-CN" altLang="en-US"/>
        </a:p>
      </dgm:t>
    </dgm:pt>
    <dgm:pt modelId="{1D58EEBD-7886-44E9-B4A4-283C21A74472}" type="pres">
      <dgm:prSet presAssocID="{998F85C1-946B-4762-B159-B5CF258586BD}" presName="vertSpace2b" presStyleCnt="0"/>
      <dgm:spPr/>
      <dgm:t>
        <a:bodyPr/>
        <a:lstStyle/>
        <a:p>
          <a:endParaRPr lang="zh-CN" altLang="en-US"/>
        </a:p>
      </dgm:t>
    </dgm:pt>
  </dgm:ptLst>
  <dgm:cxnLst>
    <dgm:cxn modelId="{3629518C-CC2D-48BB-B643-720DAA0B9860}" type="presOf" srcId="{D129AF08-38E9-47E9-9946-0C903F5210E3}" destId="{80B36788-6B7C-484A-8958-97328677D8F6}" srcOrd="0" destOrd="0" presId="urn:microsoft.com/office/officeart/2008/layout/LinedList"/>
    <dgm:cxn modelId="{9CEC278F-DEE1-46E0-887E-77342E80CA77}" srcId="{62B75DB8-E46E-417A-9E55-7EA66BC3C0A7}" destId="{2720EC72-75C8-4931-B034-C7351AC5240B}" srcOrd="0" destOrd="0" parTransId="{C41C77A8-BB27-484F-A9EF-E8E2007D45C2}" sibTransId="{019DF680-F542-4DD9-A238-E61CD0947C12}"/>
    <dgm:cxn modelId="{47879487-957B-43E2-B5B7-BF51B8A2D682}" type="presOf" srcId="{2720EC72-75C8-4931-B034-C7351AC5240B}" destId="{7F3FE667-AA4A-495B-BFEF-D4BBA6D496E3}" srcOrd="0" destOrd="0" presId="urn:microsoft.com/office/officeart/2008/layout/LinedList"/>
    <dgm:cxn modelId="{28250903-012F-4595-BF04-F019C17CB503}" type="presOf" srcId="{998F85C1-946B-4762-B159-B5CF258586BD}" destId="{B7472099-37BE-47A1-AA27-E0E6A65C89E9}" srcOrd="0" destOrd="0" presId="urn:microsoft.com/office/officeart/2008/layout/LinedList"/>
    <dgm:cxn modelId="{7F03AD2F-5F12-435D-B9F2-B2F70FB78B21}" type="presOf" srcId="{62B75DB8-E46E-417A-9E55-7EA66BC3C0A7}" destId="{8A5EAE56-5167-4CAE-8329-63DD403E87F3}" srcOrd="0" destOrd="0" presId="urn:microsoft.com/office/officeart/2008/layout/LinedList"/>
    <dgm:cxn modelId="{026C6379-03D7-416E-8275-F11AFB1F9A46}" srcId="{2720EC72-75C8-4931-B034-C7351AC5240B}" destId="{D129AF08-38E9-47E9-9946-0C903F5210E3}" srcOrd="0" destOrd="0" parTransId="{42355D5E-9263-4B3C-907E-F073FA61970A}" sibTransId="{14559814-53F6-4711-886C-334AAB93E6C9}"/>
    <dgm:cxn modelId="{34E1913D-73FE-4E9D-8D3E-34D1F4D4546A}" srcId="{2720EC72-75C8-4931-B034-C7351AC5240B}" destId="{998F85C1-946B-4762-B159-B5CF258586BD}" srcOrd="1" destOrd="0" parTransId="{78E986E2-C7B8-4A76-9C94-946FBD984A14}" sibTransId="{8153F406-4F02-4C0B-AA2D-A844E2E83C27}"/>
    <dgm:cxn modelId="{E8E13FA3-4133-4C59-9ACB-E061A2B5EDBB}" type="presParOf" srcId="{8A5EAE56-5167-4CAE-8329-63DD403E87F3}" destId="{2C55587B-4C81-4E64-9A71-50AE49A5D57D}" srcOrd="0" destOrd="0" presId="urn:microsoft.com/office/officeart/2008/layout/LinedList"/>
    <dgm:cxn modelId="{472CBF38-6164-47C1-B5CC-24372CF49FA5}" type="presParOf" srcId="{8A5EAE56-5167-4CAE-8329-63DD403E87F3}" destId="{AB3A887D-75B0-4575-B377-DA1D85811BD3}" srcOrd="1" destOrd="0" presId="urn:microsoft.com/office/officeart/2008/layout/LinedList"/>
    <dgm:cxn modelId="{C47422D6-9143-49D3-A2E8-7C6B1CEB8D54}" type="presParOf" srcId="{AB3A887D-75B0-4575-B377-DA1D85811BD3}" destId="{7F3FE667-AA4A-495B-BFEF-D4BBA6D496E3}" srcOrd="0" destOrd="0" presId="urn:microsoft.com/office/officeart/2008/layout/LinedList"/>
    <dgm:cxn modelId="{0D1E0AE6-2BF2-4904-8CCD-C335670F405C}" type="presParOf" srcId="{AB3A887D-75B0-4575-B377-DA1D85811BD3}" destId="{D5FCADC3-72C9-46FA-91E0-8DA989E691DB}" srcOrd="1" destOrd="0" presId="urn:microsoft.com/office/officeart/2008/layout/LinedList"/>
    <dgm:cxn modelId="{6BA7E131-82FE-4BF2-AC6E-7241DEE5D620}" type="presParOf" srcId="{D5FCADC3-72C9-46FA-91E0-8DA989E691DB}" destId="{96A1D365-EFF5-498E-87EA-A96071F27E2A}" srcOrd="0" destOrd="0" presId="urn:microsoft.com/office/officeart/2008/layout/LinedList"/>
    <dgm:cxn modelId="{1ED15DD7-0C11-4283-B77F-3DD479308BA5}" type="presParOf" srcId="{D5FCADC3-72C9-46FA-91E0-8DA989E691DB}" destId="{EFA9F52E-262C-4111-929E-282CFEBAD9F8}" srcOrd="1" destOrd="0" presId="urn:microsoft.com/office/officeart/2008/layout/LinedList"/>
    <dgm:cxn modelId="{6829A69E-1335-489D-8D48-D4DD005328A1}" type="presParOf" srcId="{EFA9F52E-262C-4111-929E-282CFEBAD9F8}" destId="{6F445C97-D81A-4CB6-B88E-AE09457BC1FE}" srcOrd="0" destOrd="0" presId="urn:microsoft.com/office/officeart/2008/layout/LinedList"/>
    <dgm:cxn modelId="{61F9C759-5D7E-450F-AC56-F5B6F95700FD}" type="presParOf" srcId="{EFA9F52E-262C-4111-929E-282CFEBAD9F8}" destId="{80B36788-6B7C-484A-8958-97328677D8F6}" srcOrd="1" destOrd="0" presId="urn:microsoft.com/office/officeart/2008/layout/LinedList"/>
    <dgm:cxn modelId="{D3423223-836B-4359-BF10-E3C781BAA4BB}" type="presParOf" srcId="{EFA9F52E-262C-4111-929E-282CFEBAD9F8}" destId="{2AD7346C-75E2-4422-86A9-CB7FB8CC9A99}" srcOrd="2" destOrd="0" presId="urn:microsoft.com/office/officeart/2008/layout/LinedList"/>
    <dgm:cxn modelId="{03CBB300-AF2B-41D7-A1EE-439CCAFF1286}" type="presParOf" srcId="{D5FCADC3-72C9-46FA-91E0-8DA989E691DB}" destId="{89A4B038-FB6A-4516-BCF7-89EBDD566F33}" srcOrd="2" destOrd="0" presId="urn:microsoft.com/office/officeart/2008/layout/LinedList"/>
    <dgm:cxn modelId="{1ECEA1CA-D396-402C-B611-B5AF3C80ECC1}" type="presParOf" srcId="{D5FCADC3-72C9-46FA-91E0-8DA989E691DB}" destId="{396157A1-C6C8-4DDB-B765-84C0CC1DC48C}" srcOrd="3" destOrd="0" presId="urn:microsoft.com/office/officeart/2008/layout/LinedList"/>
    <dgm:cxn modelId="{00FFEC13-49E0-44CF-9C30-4D948DE3192A}" type="presParOf" srcId="{D5FCADC3-72C9-46FA-91E0-8DA989E691DB}" destId="{F809BABC-5FF0-4009-A901-00FE328BDB92}" srcOrd="4" destOrd="0" presId="urn:microsoft.com/office/officeart/2008/layout/LinedList"/>
    <dgm:cxn modelId="{734F5592-EA33-4829-8E39-9B3FD3436961}" type="presParOf" srcId="{F809BABC-5FF0-4009-A901-00FE328BDB92}" destId="{99ACF825-8D20-4634-BB82-960F7CB8FA1A}" srcOrd="0" destOrd="0" presId="urn:microsoft.com/office/officeart/2008/layout/LinedList"/>
    <dgm:cxn modelId="{95AC8FB8-7C91-4DEA-B7AE-6889B298B6E2}" type="presParOf" srcId="{F809BABC-5FF0-4009-A901-00FE328BDB92}" destId="{B7472099-37BE-47A1-AA27-E0E6A65C89E9}" srcOrd="1" destOrd="0" presId="urn:microsoft.com/office/officeart/2008/layout/LinedList"/>
    <dgm:cxn modelId="{263D9D0F-B295-46D5-8C99-649755C27942}" type="presParOf" srcId="{F809BABC-5FF0-4009-A901-00FE328BDB92}" destId="{B98F98C0-7DEE-4D22-AEBF-002C0BB1D0E8}" srcOrd="2" destOrd="0" presId="urn:microsoft.com/office/officeart/2008/layout/LinedList"/>
    <dgm:cxn modelId="{2DAC3C9B-AA6C-45EE-86C7-3AA610E04E29}" type="presParOf" srcId="{D5FCADC3-72C9-46FA-91E0-8DA989E691DB}" destId="{8CFD6DEF-B679-4E6C-8F84-D33135ADB11D}" srcOrd="5" destOrd="0" presId="urn:microsoft.com/office/officeart/2008/layout/LinedList"/>
    <dgm:cxn modelId="{E3D3D715-1B61-4D91-816D-3141B3652D77}" type="presParOf" srcId="{D5FCADC3-72C9-46FA-91E0-8DA989E691DB}" destId="{1D58EEBD-7886-44E9-B4A4-283C21A74472}"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CDA30D-A6CA-444E-853F-C8016E8FAF8D}" type="doc">
      <dgm:prSet loTypeId="urn:microsoft.com/office/officeart/2005/8/layout/default#1" loCatId="list" qsTypeId="urn:microsoft.com/office/officeart/2005/8/quickstyle/3d2" qsCatId="3D" csTypeId="urn:microsoft.com/office/officeart/2005/8/colors/colorful1#5" csCatId="colorful" phldr="1"/>
      <dgm:spPr/>
      <dgm:t>
        <a:bodyPr/>
        <a:lstStyle/>
        <a:p>
          <a:endParaRPr lang="zh-CN" altLang="en-US"/>
        </a:p>
      </dgm:t>
    </dgm:pt>
    <dgm:pt modelId="{B6F0F84D-7065-436A-93DE-B9973983014E}">
      <dgm:prSet phldrT="[文本]" custT="1">
        <dgm:style>
          <a:lnRef idx="3">
            <a:schemeClr val="lt1"/>
          </a:lnRef>
          <a:fillRef idx="1">
            <a:schemeClr val="accent2"/>
          </a:fillRef>
          <a:effectRef idx="1">
            <a:schemeClr val="accent2"/>
          </a:effectRef>
          <a:fontRef idx="minor">
            <a:schemeClr val="lt1"/>
          </a:fontRef>
        </dgm:style>
      </dgm:prSet>
      <dgm:spPr/>
      <dgm:t>
        <a:bodyPr/>
        <a:lstStyle/>
        <a:p>
          <a:r>
            <a:rPr lang="zh-CN" altLang="en-US" sz="2800" b="0" dirty="0" smtClean="0">
              <a:latin typeface="微软雅黑" pitchFamily="34" charset="-122"/>
              <a:ea typeface="微软雅黑" pitchFamily="34" charset="-122"/>
            </a:rPr>
            <a:t>部门资产</a:t>
          </a:r>
          <a:endParaRPr lang="en-US" altLang="zh-CN" sz="2800" b="0" dirty="0" smtClean="0">
            <a:latin typeface="微软雅黑" pitchFamily="34" charset="-122"/>
            <a:ea typeface="微软雅黑" pitchFamily="34" charset="-122"/>
          </a:endParaRPr>
        </a:p>
        <a:p>
          <a:r>
            <a:rPr lang="zh-CN" altLang="en-US" sz="2800" b="0" dirty="0" smtClean="0">
              <a:latin typeface="微软雅黑" pitchFamily="34" charset="-122"/>
              <a:ea typeface="微软雅黑" pitchFamily="34" charset="-122"/>
            </a:rPr>
            <a:t>账目管理</a:t>
          </a:r>
          <a:endParaRPr lang="zh-CN" altLang="en-US" sz="2800" b="0" dirty="0">
            <a:latin typeface="微软雅黑" pitchFamily="34" charset="-122"/>
            <a:ea typeface="微软雅黑" pitchFamily="34" charset="-122"/>
          </a:endParaRPr>
        </a:p>
      </dgm:t>
    </dgm:pt>
    <dgm:pt modelId="{4994230B-8282-47FA-BE50-52FB160A40B4}" type="parTrans" cxnId="{9C7BFDF3-620F-4107-805D-9635F385F274}">
      <dgm:prSet/>
      <dgm:spPr/>
      <dgm:t>
        <a:bodyPr/>
        <a:lstStyle/>
        <a:p>
          <a:endParaRPr lang="zh-CN" altLang="en-US" sz="1600" b="0">
            <a:latin typeface="微软雅黑" pitchFamily="34" charset="-122"/>
            <a:ea typeface="微软雅黑" pitchFamily="34" charset="-122"/>
          </a:endParaRPr>
        </a:p>
      </dgm:t>
    </dgm:pt>
    <dgm:pt modelId="{4D9FAA6B-ED1C-40C8-A909-B1225AD7D01C}" type="sibTrans" cxnId="{9C7BFDF3-620F-4107-805D-9635F385F274}">
      <dgm:prSet/>
      <dgm:spPr/>
      <dgm:t>
        <a:bodyPr/>
        <a:lstStyle/>
        <a:p>
          <a:endParaRPr lang="zh-CN" altLang="en-US" sz="1600" b="0">
            <a:latin typeface="微软雅黑" pitchFamily="34" charset="-122"/>
            <a:ea typeface="微软雅黑" pitchFamily="34" charset="-122"/>
          </a:endParaRPr>
        </a:p>
      </dgm:t>
    </dgm:pt>
    <dgm:pt modelId="{670BF933-D8B4-48A4-AA22-92B94D71DBBA}">
      <dgm:prSet phldrT="[文本]" custT="1">
        <dgm:style>
          <a:lnRef idx="3">
            <a:schemeClr val="lt1"/>
          </a:lnRef>
          <a:fillRef idx="1">
            <a:schemeClr val="accent3"/>
          </a:fillRef>
          <a:effectRef idx="1">
            <a:schemeClr val="accent3"/>
          </a:effectRef>
          <a:fontRef idx="minor">
            <a:schemeClr val="lt1"/>
          </a:fontRef>
        </dgm:style>
      </dgm:prSet>
      <dgm:spPr/>
      <dgm:t>
        <a:bodyPr/>
        <a:lstStyle/>
        <a:p>
          <a:r>
            <a:rPr lang="zh-CN" altLang="en-US" sz="2800" b="0" dirty="0" smtClean="0">
              <a:latin typeface="微软雅黑" pitchFamily="34" charset="-122"/>
              <a:ea typeface="微软雅黑" pitchFamily="34" charset="-122"/>
            </a:rPr>
            <a:t>部门资产</a:t>
          </a:r>
          <a:endParaRPr lang="en-US" altLang="zh-CN" sz="2800" b="0" dirty="0" smtClean="0">
            <a:latin typeface="微软雅黑" pitchFamily="34" charset="-122"/>
            <a:ea typeface="微软雅黑" pitchFamily="34" charset="-122"/>
          </a:endParaRPr>
        </a:p>
        <a:p>
          <a:r>
            <a:rPr lang="zh-CN" altLang="en-US" sz="2800" b="0" dirty="0" smtClean="0">
              <a:latin typeface="微软雅黑" pitchFamily="34" charset="-122"/>
              <a:ea typeface="微软雅黑" pitchFamily="34" charset="-122"/>
            </a:rPr>
            <a:t>账物调整</a:t>
          </a:r>
          <a:endParaRPr lang="zh-CN" altLang="en-US" sz="2800" b="0" dirty="0">
            <a:latin typeface="微软雅黑" pitchFamily="34" charset="-122"/>
            <a:ea typeface="微软雅黑" pitchFamily="34" charset="-122"/>
          </a:endParaRPr>
        </a:p>
      </dgm:t>
    </dgm:pt>
    <dgm:pt modelId="{05AF21F2-B13B-468D-BF07-4087856E54C6}" type="parTrans" cxnId="{3FFFA7E6-C094-4672-A1E5-AC7489BB2CBB}">
      <dgm:prSet/>
      <dgm:spPr/>
      <dgm:t>
        <a:bodyPr/>
        <a:lstStyle/>
        <a:p>
          <a:endParaRPr lang="zh-CN" altLang="en-US" sz="1600" b="0">
            <a:latin typeface="微软雅黑" pitchFamily="34" charset="-122"/>
            <a:ea typeface="微软雅黑" pitchFamily="34" charset="-122"/>
          </a:endParaRPr>
        </a:p>
      </dgm:t>
    </dgm:pt>
    <dgm:pt modelId="{B4AF0397-2EA5-4DDC-8942-CC3C201601D3}" type="sibTrans" cxnId="{3FFFA7E6-C094-4672-A1E5-AC7489BB2CBB}">
      <dgm:prSet/>
      <dgm:spPr/>
      <dgm:t>
        <a:bodyPr/>
        <a:lstStyle/>
        <a:p>
          <a:endParaRPr lang="zh-CN" altLang="en-US" sz="1600" b="0">
            <a:latin typeface="微软雅黑" pitchFamily="34" charset="-122"/>
            <a:ea typeface="微软雅黑" pitchFamily="34" charset="-122"/>
          </a:endParaRPr>
        </a:p>
      </dgm:t>
    </dgm:pt>
    <dgm:pt modelId="{18E6AAA3-5BA0-46F9-8CA6-063A1CCEA52A}">
      <dgm:prSet phldrT="[文本]" custT="1">
        <dgm:style>
          <a:lnRef idx="3">
            <a:schemeClr val="lt1"/>
          </a:lnRef>
          <a:fillRef idx="1">
            <a:schemeClr val="accent4"/>
          </a:fillRef>
          <a:effectRef idx="1">
            <a:schemeClr val="accent4"/>
          </a:effectRef>
          <a:fontRef idx="minor">
            <a:schemeClr val="lt1"/>
          </a:fontRef>
        </dgm:style>
      </dgm:prSet>
      <dgm:spPr/>
      <dgm:t>
        <a:bodyPr/>
        <a:lstStyle/>
        <a:p>
          <a:r>
            <a:rPr lang="zh-CN" altLang="en-US" sz="2800" b="0" dirty="0" smtClean="0">
              <a:latin typeface="微软雅黑" pitchFamily="34" charset="-122"/>
              <a:ea typeface="微软雅黑" pitchFamily="34" charset="-122"/>
            </a:rPr>
            <a:t>部门资产</a:t>
          </a:r>
          <a:endParaRPr lang="en-US" altLang="zh-CN" sz="2800" b="0" dirty="0" smtClean="0">
            <a:latin typeface="微软雅黑" pitchFamily="34" charset="-122"/>
            <a:ea typeface="微软雅黑" pitchFamily="34" charset="-122"/>
          </a:endParaRPr>
        </a:p>
        <a:p>
          <a:r>
            <a:rPr lang="zh-CN" altLang="en-US" sz="2800" b="0" dirty="0" smtClean="0">
              <a:latin typeface="微软雅黑" pitchFamily="34" charset="-122"/>
              <a:ea typeface="微软雅黑" pitchFamily="34" charset="-122"/>
            </a:rPr>
            <a:t>故障报修</a:t>
          </a:r>
          <a:endParaRPr lang="zh-CN" altLang="en-US" sz="2800" b="0" dirty="0">
            <a:latin typeface="微软雅黑" pitchFamily="34" charset="-122"/>
            <a:ea typeface="微软雅黑" pitchFamily="34" charset="-122"/>
          </a:endParaRPr>
        </a:p>
      </dgm:t>
    </dgm:pt>
    <dgm:pt modelId="{82DDABB3-784F-4B07-9D9C-B70AC65515B1}" type="parTrans" cxnId="{D501E056-7FD4-47FE-909F-F99B271CE40E}">
      <dgm:prSet/>
      <dgm:spPr/>
      <dgm:t>
        <a:bodyPr/>
        <a:lstStyle/>
        <a:p>
          <a:endParaRPr lang="zh-CN" altLang="en-US" sz="1600" b="0">
            <a:latin typeface="微软雅黑" pitchFamily="34" charset="-122"/>
            <a:ea typeface="微软雅黑" pitchFamily="34" charset="-122"/>
          </a:endParaRPr>
        </a:p>
      </dgm:t>
    </dgm:pt>
    <dgm:pt modelId="{E15A0A98-6915-422C-9341-FD64A106E182}" type="sibTrans" cxnId="{D501E056-7FD4-47FE-909F-F99B271CE40E}">
      <dgm:prSet/>
      <dgm:spPr/>
      <dgm:t>
        <a:bodyPr/>
        <a:lstStyle/>
        <a:p>
          <a:endParaRPr lang="zh-CN" altLang="en-US" sz="1600" b="0">
            <a:latin typeface="微软雅黑" pitchFamily="34" charset="-122"/>
            <a:ea typeface="微软雅黑" pitchFamily="34" charset="-122"/>
          </a:endParaRPr>
        </a:p>
      </dgm:t>
    </dgm:pt>
    <dgm:pt modelId="{274DFD43-6284-409D-A706-EEAE36DB34E0}">
      <dgm:prSet phldrT="[文本]" custT="1">
        <dgm:style>
          <a:lnRef idx="3">
            <a:schemeClr val="lt1"/>
          </a:lnRef>
          <a:fillRef idx="1">
            <a:schemeClr val="accent5"/>
          </a:fillRef>
          <a:effectRef idx="1">
            <a:schemeClr val="accent5"/>
          </a:effectRef>
          <a:fontRef idx="minor">
            <a:schemeClr val="lt1"/>
          </a:fontRef>
        </dgm:style>
      </dgm:prSet>
      <dgm:spPr/>
      <dgm:t>
        <a:bodyPr/>
        <a:lstStyle/>
        <a:p>
          <a:r>
            <a:rPr lang="zh-CN" altLang="en-US" sz="2800" b="0" dirty="0" smtClean="0">
              <a:latin typeface="微软雅黑" pitchFamily="34" charset="-122"/>
              <a:ea typeface="微软雅黑" pitchFamily="34" charset="-122"/>
            </a:rPr>
            <a:t>部门资产</a:t>
          </a:r>
          <a:endParaRPr lang="en-US" altLang="zh-CN" sz="2800" b="0" dirty="0" smtClean="0">
            <a:latin typeface="微软雅黑" pitchFamily="34" charset="-122"/>
            <a:ea typeface="微软雅黑" pitchFamily="34" charset="-122"/>
          </a:endParaRPr>
        </a:p>
        <a:p>
          <a:r>
            <a:rPr lang="zh-CN" altLang="en-US" sz="2800" b="0" dirty="0" smtClean="0">
              <a:latin typeface="微软雅黑" pitchFamily="34" charset="-122"/>
              <a:ea typeface="微软雅黑" pitchFamily="34" charset="-122"/>
            </a:rPr>
            <a:t>账物核查</a:t>
          </a:r>
          <a:endParaRPr lang="zh-CN" altLang="en-US" sz="2800" b="0" dirty="0">
            <a:latin typeface="微软雅黑" pitchFamily="34" charset="-122"/>
            <a:ea typeface="微软雅黑" pitchFamily="34" charset="-122"/>
          </a:endParaRPr>
        </a:p>
      </dgm:t>
    </dgm:pt>
    <dgm:pt modelId="{C0260FA3-12A8-4D9F-BBEE-CFFEC57EC447}" type="parTrans" cxnId="{5E6C22BF-160D-46DD-8117-58BAA0616DAD}">
      <dgm:prSet/>
      <dgm:spPr/>
      <dgm:t>
        <a:bodyPr/>
        <a:lstStyle/>
        <a:p>
          <a:endParaRPr lang="zh-CN" altLang="en-US" sz="1600" b="0">
            <a:latin typeface="微软雅黑" pitchFamily="34" charset="-122"/>
            <a:ea typeface="微软雅黑" pitchFamily="34" charset="-122"/>
          </a:endParaRPr>
        </a:p>
      </dgm:t>
    </dgm:pt>
    <dgm:pt modelId="{4BE32BD3-AFE4-4ECA-92E3-B30615C4465C}" type="sibTrans" cxnId="{5E6C22BF-160D-46DD-8117-58BAA0616DAD}">
      <dgm:prSet/>
      <dgm:spPr/>
      <dgm:t>
        <a:bodyPr/>
        <a:lstStyle/>
        <a:p>
          <a:endParaRPr lang="zh-CN" altLang="en-US" sz="1600" b="0">
            <a:latin typeface="微软雅黑" pitchFamily="34" charset="-122"/>
            <a:ea typeface="微软雅黑" pitchFamily="34" charset="-122"/>
          </a:endParaRPr>
        </a:p>
      </dgm:t>
    </dgm:pt>
    <dgm:pt modelId="{C9A41D38-8B5C-46B7-AE24-8612899CA9E4}">
      <dgm:prSet phldrT="[文本]" custT="1">
        <dgm:style>
          <a:lnRef idx="3">
            <a:schemeClr val="lt1"/>
          </a:lnRef>
          <a:fillRef idx="1">
            <a:schemeClr val="accent6"/>
          </a:fillRef>
          <a:effectRef idx="1">
            <a:schemeClr val="accent6"/>
          </a:effectRef>
          <a:fontRef idx="minor">
            <a:schemeClr val="lt1"/>
          </a:fontRef>
        </dgm:style>
      </dgm:prSet>
      <dgm:spPr/>
      <dgm:t>
        <a:bodyPr/>
        <a:lstStyle/>
        <a:p>
          <a:r>
            <a:rPr lang="zh-CN" altLang="en-US" sz="2800" b="0" dirty="0" smtClean="0">
              <a:latin typeface="微软雅黑" pitchFamily="34" charset="-122"/>
              <a:ea typeface="微软雅黑" pitchFamily="34" charset="-122"/>
            </a:rPr>
            <a:t>部门低耗品</a:t>
          </a:r>
          <a:endParaRPr lang="en-US" altLang="zh-CN" sz="2800" b="0" dirty="0" smtClean="0">
            <a:latin typeface="微软雅黑" pitchFamily="34" charset="-122"/>
            <a:ea typeface="微软雅黑" pitchFamily="34" charset="-122"/>
          </a:endParaRPr>
        </a:p>
        <a:p>
          <a:r>
            <a:rPr lang="zh-CN" altLang="en-US" sz="2800" b="0" dirty="0" smtClean="0">
              <a:latin typeface="微软雅黑" pitchFamily="34" charset="-122"/>
              <a:ea typeface="微软雅黑" pitchFamily="34" charset="-122"/>
            </a:rPr>
            <a:t>账物管理</a:t>
          </a:r>
          <a:endParaRPr lang="zh-CN" altLang="en-US" sz="2800" b="0" dirty="0">
            <a:latin typeface="微软雅黑" pitchFamily="34" charset="-122"/>
            <a:ea typeface="微软雅黑" pitchFamily="34" charset="-122"/>
          </a:endParaRPr>
        </a:p>
      </dgm:t>
    </dgm:pt>
    <dgm:pt modelId="{BBBE5BF7-2AC0-4AF8-A0B2-723E6B98C4BA}" type="parTrans" cxnId="{C171EA92-D6F6-4329-B08C-632A48C53724}">
      <dgm:prSet/>
      <dgm:spPr/>
      <dgm:t>
        <a:bodyPr/>
        <a:lstStyle/>
        <a:p>
          <a:endParaRPr lang="zh-CN" altLang="en-US" sz="1600" b="0">
            <a:latin typeface="微软雅黑" pitchFamily="34" charset="-122"/>
            <a:ea typeface="微软雅黑" pitchFamily="34" charset="-122"/>
          </a:endParaRPr>
        </a:p>
      </dgm:t>
    </dgm:pt>
    <dgm:pt modelId="{D5954884-C689-4159-8307-1B7953FEC319}" type="sibTrans" cxnId="{C171EA92-D6F6-4329-B08C-632A48C53724}">
      <dgm:prSet/>
      <dgm:spPr/>
      <dgm:t>
        <a:bodyPr/>
        <a:lstStyle/>
        <a:p>
          <a:endParaRPr lang="zh-CN" altLang="en-US" sz="1600" b="0">
            <a:latin typeface="微软雅黑" pitchFamily="34" charset="-122"/>
            <a:ea typeface="微软雅黑" pitchFamily="34" charset="-122"/>
          </a:endParaRPr>
        </a:p>
      </dgm:t>
    </dgm:pt>
    <dgm:pt modelId="{FFB27F35-9F01-4E07-B488-EE652190C3B8}" type="pres">
      <dgm:prSet presAssocID="{FBCDA30D-A6CA-444E-853F-C8016E8FAF8D}" presName="diagram" presStyleCnt="0">
        <dgm:presLayoutVars>
          <dgm:dir/>
          <dgm:resizeHandles val="exact"/>
        </dgm:presLayoutVars>
      </dgm:prSet>
      <dgm:spPr/>
      <dgm:t>
        <a:bodyPr/>
        <a:lstStyle/>
        <a:p>
          <a:endParaRPr lang="zh-CN" altLang="en-US"/>
        </a:p>
      </dgm:t>
    </dgm:pt>
    <dgm:pt modelId="{D18BC437-AB6D-4D9F-9FF9-59BA3168FD10}" type="pres">
      <dgm:prSet presAssocID="{B6F0F84D-7065-436A-93DE-B9973983014E}" presName="node" presStyleLbl="node1" presStyleIdx="0" presStyleCnt="5">
        <dgm:presLayoutVars>
          <dgm:bulletEnabled val="1"/>
        </dgm:presLayoutVars>
      </dgm:prSet>
      <dgm:spPr/>
      <dgm:t>
        <a:bodyPr/>
        <a:lstStyle/>
        <a:p>
          <a:endParaRPr lang="zh-CN" altLang="en-US"/>
        </a:p>
      </dgm:t>
    </dgm:pt>
    <dgm:pt modelId="{7ECFCF07-50D1-4467-8501-2474EAD58935}" type="pres">
      <dgm:prSet presAssocID="{4D9FAA6B-ED1C-40C8-A909-B1225AD7D01C}" presName="sibTrans" presStyleCnt="0"/>
      <dgm:spPr/>
    </dgm:pt>
    <dgm:pt modelId="{A35E3817-EA01-401D-A418-4CA8BEECEA7A}" type="pres">
      <dgm:prSet presAssocID="{670BF933-D8B4-48A4-AA22-92B94D71DBBA}" presName="node" presStyleLbl="node1" presStyleIdx="1" presStyleCnt="5">
        <dgm:presLayoutVars>
          <dgm:bulletEnabled val="1"/>
        </dgm:presLayoutVars>
      </dgm:prSet>
      <dgm:spPr/>
      <dgm:t>
        <a:bodyPr/>
        <a:lstStyle/>
        <a:p>
          <a:endParaRPr lang="zh-CN" altLang="en-US"/>
        </a:p>
      </dgm:t>
    </dgm:pt>
    <dgm:pt modelId="{5E2ECA5B-F92C-4421-99FA-27251554839C}" type="pres">
      <dgm:prSet presAssocID="{B4AF0397-2EA5-4DDC-8942-CC3C201601D3}" presName="sibTrans" presStyleCnt="0"/>
      <dgm:spPr/>
    </dgm:pt>
    <dgm:pt modelId="{5942C72E-B4E2-4452-BEDC-34FCAB9F258B}" type="pres">
      <dgm:prSet presAssocID="{18E6AAA3-5BA0-46F9-8CA6-063A1CCEA52A}" presName="node" presStyleLbl="node1" presStyleIdx="2" presStyleCnt="5">
        <dgm:presLayoutVars>
          <dgm:bulletEnabled val="1"/>
        </dgm:presLayoutVars>
      </dgm:prSet>
      <dgm:spPr/>
      <dgm:t>
        <a:bodyPr/>
        <a:lstStyle/>
        <a:p>
          <a:endParaRPr lang="zh-CN" altLang="en-US"/>
        </a:p>
      </dgm:t>
    </dgm:pt>
    <dgm:pt modelId="{27C4D4C7-02F3-42F3-A8AB-CDC2BA19685E}" type="pres">
      <dgm:prSet presAssocID="{E15A0A98-6915-422C-9341-FD64A106E182}" presName="sibTrans" presStyleCnt="0"/>
      <dgm:spPr/>
    </dgm:pt>
    <dgm:pt modelId="{53EC7E15-B05E-4D93-9614-AF296E53B058}" type="pres">
      <dgm:prSet presAssocID="{274DFD43-6284-409D-A706-EEAE36DB34E0}" presName="node" presStyleLbl="node1" presStyleIdx="3" presStyleCnt="5">
        <dgm:presLayoutVars>
          <dgm:bulletEnabled val="1"/>
        </dgm:presLayoutVars>
      </dgm:prSet>
      <dgm:spPr/>
      <dgm:t>
        <a:bodyPr/>
        <a:lstStyle/>
        <a:p>
          <a:endParaRPr lang="zh-CN" altLang="en-US"/>
        </a:p>
      </dgm:t>
    </dgm:pt>
    <dgm:pt modelId="{AAF20232-0DBD-4F64-8032-DB0D9559E6CC}" type="pres">
      <dgm:prSet presAssocID="{4BE32BD3-AFE4-4ECA-92E3-B30615C4465C}" presName="sibTrans" presStyleCnt="0"/>
      <dgm:spPr/>
    </dgm:pt>
    <dgm:pt modelId="{8966A30D-0975-4D89-B602-5FE971A258B7}" type="pres">
      <dgm:prSet presAssocID="{C9A41D38-8B5C-46B7-AE24-8612899CA9E4}" presName="node" presStyleLbl="node1" presStyleIdx="4" presStyleCnt="5">
        <dgm:presLayoutVars>
          <dgm:bulletEnabled val="1"/>
        </dgm:presLayoutVars>
      </dgm:prSet>
      <dgm:spPr/>
      <dgm:t>
        <a:bodyPr/>
        <a:lstStyle/>
        <a:p>
          <a:endParaRPr lang="zh-CN" altLang="en-US"/>
        </a:p>
      </dgm:t>
    </dgm:pt>
  </dgm:ptLst>
  <dgm:cxnLst>
    <dgm:cxn modelId="{0A2C0A37-2EED-41CA-A700-DDAA96CC8179}" type="presOf" srcId="{670BF933-D8B4-48A4-AA22-92B94D71DBBA}" destId="{A35E3817-EA01-401D-A418-4CA8BEECEA7A}" srcOrd="0" destOrd="0" presId="urn:microsoft.com/office/officeart/2005/8/layout/default#1"/>
    <dgm:cxn modelId="{D501E056-7FD4-47FE-909F-F99B271CE40E}" srcId="{FBCDA30D-A6CA-444E-853F-C8016E8FAF8D}" destId="{18E6AAA3-5BA0-46F9-8CA6-063A1CCEA52A}" srcOrd="2" destOrd="0" parTransId="{82DDABB3-784F-4B07-9D9C-B70AC65515B1}" sibTransId="{E15A0A98-6915-422C-9341-FD64A106E182}"/>
    <dgm:cxn modelId="{C171EA92-D6F6-4329-B08C-632A48C53724}" srcId="{FBCDA30D-A6CA-444E-853F-C8016E8FAF8D}" destId="{C9A41D38-8B5C-46B7-AE24-8612899CA9E4}" srcOrd="4" destOrd="0" parTransId="{BBBE5BF7-2AC0-4AF8-A0B2-723E6B98C4BA}" sibTransId="{D5954884-C689-4159-8307-1B7953FEC319}"/>
    <dgm:cxn modelId="{9C7BFDF3-620F-4107-805D-9635F385F274}" srcId="{FBCDA30D-A6CA-444E-853F-C8016E8FAF8D}" destId="{B6F0F84D-7065-436A-93DE-B9973983014E}" srcOrd="0" destOrd="0" parTransId="{4994230B-8282-47FA-BE50-52FB160A40B4}" sibTransId="{4D9FAA6B-ED1C-40C8-A909-B1225AD7D01C}"/>
    <dgm:cxn modelId="{6690013D-3E27-46E6-8BEB-6F8C4137BFC4}" type="presOf" srcId="{C9A41D38-8B5C-46B7-AE24-8612899CA9E4}" destId="{8966A30D-0975-4D89-B602-5FE971A258B7}" srcOrd="0" destOrd="0" presId="urn:microsoft.com/office/officeart/2005/8/layout/default#1"/>
    <dgm:cxn modelId="{2173B410-C860-4AD8-A9F8-AAC1B884DA32}" type="presOf" srcId="{274DFD43-6284-409D-A706-EEAE36DB34E0}" destId="{53EC7E15-B05E-4D93-9614-AF296E53B058}" srcOrd="0" destOrd="0" presId="urn:microsoft.com/office/officeart/2005/8/layout/default#1"/>
    <dgm:cxn modelId="{3FFFA7E6-C094-4672-A1E5-AC7489BB2CBB}" srcId="{FBCDA30D-A6CA-444E-853F-C8016E8FAF8D}" destId="{670BF933-D8B4-48A4-AA22-92B94D71DBBA}" srcOrd="1" destOrd="0" parTransId="{05AF21F2-B13B-468D-BF07-4087856E54C6}" sibTransId="{B4AF0397-2EA5-4DDC-8942-CC3C201601D3}"/>
    <dgm:cxn modelId="{3FFF5F4A-AC2E-4E26-8DB7-103F2F554F49}" type="presOf" srcId="{FBCDA30D-A6CA-444E-853F-C8016E8FAF8D}" destId="{FFB27F35-9F01-4E07-B488-EE652190C3B8}" srcOrd="0" destOrd="0" presId="urn:microsoft.com/office/officeart/2005/8/layout/default#1"/>
    <dgm:cxn modelId="{5E6C22BF-160D-46DD-8117-58BAA0616DAD}" srcId="{FBCDA30D-A6CA-444E-853F-C8016E8FAF8D}" destId="{274DFD43-6284-409D-A706-EEAE36DB34E0}" srcOrd="3" destOrd="0" parTransId="{C0260FA3-12A8-4D9F-BBEE-CFFEC57EC447}" sibTransId="{4BE32BD3-AFE4-4ECA-92E3-B30615C4465C}"/>
    <dgm:cxn modelId="{030A7DF9-2211-4EA0-9AD3-063B9EA76163}" type="presOf" srcId="{18E6AAA3-5BA0-46F9-8CA6-063A1CCEA52A}" destId="{5942C72E-B4E2-4452-BEDC-34FCAB9F258B}" srcOrd="0" destOrd="0" presId="urn:microsoft.com/office/officeart/2005/8/layout/default#1"/>
    <dgm:cxn modelId="{7389DC24-712D-4EE3-BB19-370CC8FB63DE}" type="presOf" srcId="{B6F0F84D-7065-436A-93DE-B9973983014E}" destId="{D18BC437-AB6D-4D9F-9FF9-59BA3168FD10}" srcOrd="0" destOrd="0" presId="urn:microsoft.com/office/officeart/2005/8/layout/default#1"/>
    <dgm:cxn modelId="{6A8A598D-390A-4A76-8A8B-1647218EB2BA}" type="presParOf" srcId="{FFB27F35-9F01-4E07-B488-EE652190C3B8}" destId="{D18BC437-AB6D-4D9F-9FF9-59BA3168FD10}" srcOrd="0" destOrd="0" presId="urn:microsoft.com/office/officeart/2005/8/layout/default#1"/>
    <dgm:cxn modelId="{D3753884-793F-49FF-A5CE-86BE397EEC81}" type="presParOf" srcId="{FFB27F35-9F01-4E07-B488-EE652190C3B8}" destId="{7ECFCF07-50D1-4467-8501-2474EAD58935}" srcOrd="1" destOrd="0" presId="urn:microsoft.com/office/officeart/2005/8/layout/default#1"/>
    <dgm:cxn modelId="{8182C356-E046-4A5B-9AA6-EEFD372EFA55}" type="presParOf" srcId="{FFB27F35-9F01-4E07-B488-EE652190C3B8}" destId="{A35E3817-EA01-401D-A418-4CA8BEECEA7A}" srcOrd="2" destOrd="0" presId="urn:microsoft.com/office/officeart/2005/8/layout/default#1"/>
    <dgm:cxn modelId="{B3C12732-ECEF-4F83-A6F8-1B935AC12BAC}" type="presParOf" srcId="{FFB27F35-9F01-4E07-B488-EE652190C3B8}" destId="{5E2ECA5B-F92C-4421-99FA-27251554839C}" srcOrd="3" destOrd="0" presId="urn:microsoft.com/office/officeart/2005/8/layout/default#1"/>
    <dgm:cxn modelId="{718F1CCA-4109-4772-AFB0-D63BECCC93B4}" type="presParOf" srcId="{FFB27F35-9F01-4E07-B488-EE652190C3B8}" destId="{5942C72E-B4E2-4452-BEDC-34FCAB9F258B}" srcOrd="4" destOrd="0" presId="urn:microsoft.com/office/officeart/2005/8/layout/default#1"/>
    <dgm:cxn modelId="{B52E2908-1F70-4919-9A71-033E7949466E}" type="presParOf" srcId="{FFB27F35-9F01-4E07-B488-EE652190C3B8}" destId="{27C4D4C7-02F3-42F3-A8AB-CDC2BA19685E}" srcOrd="5" destOrd="0" presId="urn:microsoft.com/office/officeart/2005/8/layout/default#1"/>
    <dgm:cxn modelId="{E50856F2-05EA-489E-A37B-9322370886C2}" type="presParOf" srcId="{FFB27F35-9F01-4E07-B488-EE652190C3B8}" destId="{53EC7E15-B05E-4D93-9614-AF296E53B058}" srcOrd="6" destOrd="0" presId="urn:microsoft.com/office/officeart/2005/8/layout/default#1"/>
    <dgm:cxn modelId="{5C1BF406-FF18-4B4F-BB61-830CD6C4B8B9}" type="presParOf" srcId="{FFB27F35-9F01-4E07-B488-EE652190C3B8}" destId="{AAF20232-0DBD-4F64-8032-DB0D9559E6CC}" srcOrd="7" destOrd="0" presId="urn:microsoft.com/office/officeart/2005/8/layout/default#1"/>
    <dgm:cxn modelId="{CB1CBE20-366A-4F71-8A85-E1BAEDFFC9C5}" type="presParOf" srcId="{FFB27F35-9F01-4E07-B488-EE652190C3B8}" destId="{8966A30D-0975-4D89-B602-5FE971A258B7}" srcOrd="8"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CD1734-5ACC-4BDB-AE8D-A2B7A319A49E}" type="doc">
      <dgm:prSet loTypeId="urn:microsoft.com/office/officeart/2005/8/layout/target3" loCatId="list" qsTypeId="urn:microsoft.com/office/officeart/2005/8/quickstyle/simple5" qsCatId="simple" csTypeId="urn:microsoft.com/office/officeart/2005/8/colors/colorful1#6" csCatId="colorful" phldr="1"/>
      <dgm:spPr/>
      <dgm:t>
        <a:bodyPr/>
        <a:lstStyle/>
        <a:p>
          <a:endParaRPr lang="zh-CN" altLang="en-US"/>
        </a:p>
      </dgm:t>
    </dgm:pt>
    <dgm:pt modelId="{540F2AA7-103F-48D5-A4D5-B59D9D85E2D4}">
      <dgm:prSet phldrT="[文本]"/>
      <dgm:spPr/>
      <dgm:t>
        <a:bodyPr/>
        <a:lstStyle/>
        <a:p>
          <a:pPr algn="l"/>
          <a:r>
            <a:rPr lang="zh-CN" altLang="en-US" b="0" dirty="0" smtClean="0">
              <a:latin typeface="微软雅黑" pitchFamily="34" charset="-122"/>
              <a:ea typeface="微软雅黑" pitchFamily="34" charset="-122"/>
            </a:rPr>
            <a:t>部门资产管理员有查看本部门所有在账资产的权限</a:t>
          </a:r>
          <a:endParaRPr lang="zh-CN" altLang="en-US" b="0" dirty="0">
            <a:latin typeface="微软雅黑" pitchFamily="34" charset="-122"/>
            <a:ea typeface="微软雅黑" pitchFamily="34" charset="-122"/>
          </a:endParaRPr>
        </a:p>
      </dgm:t>
    </dgm:pt>
    <dgm:pt modelId="{2896F640-B5E8-4FC5-BA32-46C0DD411196}" type="parTrans" cxnId="{C494D6F8-35F6-4DC7-963A-B945BEABBD8C}">
      <dgm:prSet/>
      <dgm:spPr/>
      <dgm:t>
        <a:bodyPr/>
        <a:lstStyle/>
        <a:p>
          <a:pPr algn="l"/>
          <a:endParaRPr lang="zh-CN" altLang="en-US" b="0">
            <a:latin typeface="微软雅黑" pitchFamily="34" charset="-122"/>
            <a:ea typeface="微软雅黑" pitchFamily="34" charset="-122"/>
          </a:endParaRPr>
        </a:p>
      </dgm:t>
    </dgm:pt>
    <dgm:pt modelId="{85265B06-BF65-4E3D-ADD4-53D354AADEEF}" type="sibTrans" cxnId="{C494D6F8-35F6-4DC7-963A-B945BEABBD8C}">
      <dgm:prSet/>
      <dgm:spPr/>
      <dgm:t>
        <a:bodyPr/>
        <a:lstStyle/>
        <a:p>
          <a:pPr algn="l"/>
          <a:endParaRPr lang="zh-CN" altLang="en-US" b="0">
            <a:latin typeface="微软雅黑" pitchFamily="34" charset="-122"/>
            <a:ea typeface="微软雅黑" pitchFamily="34" charset="-122"/>
          </a:endParaRPr>
        </a:p>
      </dgm:t>
    </dgm:pt>
    <dgm:pt modelId="{04811C1C-5BBE-42B5-AA6F-5614A2FD7103}">
      <dgm:prSet phldrT="[文本]"/>
      <dgm:spPr/>
      <dgm:t>
        <a:bodyPr/>
        <a:lstStyle/>
        <a:p>
          <a:pPr algn="l"/>
          <a:r>
            <a:rPr lang="zh-CN" altLang="en-US" b="0" dirty="0" smtClean="0">
              <a:latin typeface="微软雅黑" pitchFamily="34" charset="-122"/>
              <a:ea typeface="微软雅黑" pitchFamily="34" charset="-122"/>
            </a:rPr>
            <a:t>在本部门人员发生变动时，部门资产管理员应及时通知国有资产管理处进行人员信息维护</a:t>
          </a:r>
          <a:endParaRPr lang="zh-CN" altLang="en-US" b="0" dirty="0">
            <a:latin typeface="微软雅黑" pitchFamily="34" charset="-122"/>
            <a:ea typeface="微软雅黑" pitchFamily="34" charset="-122"/>
          </a:endParaRPr>
        </a:p>
      </dgm:t>
    </dgm:pt>
    <dgm:pt modelId="{788E39C7-B339-4C2B-A805-2BFD87B04D4A}" type="parTrans" cxnId="{CA59F40F-ABA8-402D-B6D8-D3519BC9060C}">
      <dgm:prSet/>
      <dgm:spPr/>
      <dgm:t>
        <a:bodyPr/>
        <a:lstStyle/>
        <a:p>
          <a:pPr algn="l"/>
          <a:endParaRPr lang="zh-CN" altLang="en-US" b="0">
            <a:latin typeface="微软雅黑" pitchFamily="34" charset="-122"/>
            <a:ea typeface="微软雅黑" pitchFamily="34" charset="-122"/>
          </a:endParaRPr>
        </a:p>
      </dgm:t>
    </dgm:pt>
    <dgm:pt modelId="{C2F44B41-6C47-4AC2-B20D-E65251404FB6}" type="sibTrans" cxnId="{CA59F40F-ABA8-402D-B6D8-D3519BC9060C}">
      <dgm:prSet/>
      <dgm:spPr/>
      <dgm:t>
        <a:bodyPr/>
        <a:lstStyle/>
        <a:p>
          <a:pPr algn="l"/>
          <a:endParaRPr lang="zh-CN" altLang="en-US" b="0">
            <a:latin typeface="微软雅黑" pitchFamily="34" charset="-122"/>
            <a:ea typeface="微软雅黑" pitchFamily="34" charset="-122"/>
          </a:endParaRPr>
        </a:p>
      </dgm:t>
    </dgm:pt>
    <dgm:pt modelId="{7284BD3E-B898-4796-BC81-D39376407EB9}">
      <dgm:prSet phldrT="[文本]"/>
      <dgm:spPr/>
      <dgm:t>
        <a:bodyPr/>
        <a:lstStyle/>
        <a:p>
          <a:pPr algn="l"/>
          <a:r>
            <a:rPr lang="zh-CN" altLang="en-US" b="0" dirty="0" smtClean="0">
              <a:latin typeface="微软雅黑" pitchFamily="34" charset="-122"/>
              <a:ea typeface="微软雅黑" pitchFamily="34" charset="-122"/>
            </a:rPr>
            <a:t>每个在校职工都可以通过资产管理平台查询个人名下的资产状况</a:t>
          </a:r>
          <a:endParaRPr lang="zh-CN" altLang="en-US" b="0" dirty="0">
            <a:latin typeface="微软雅黑" pitchFamily="34" charset="-122"/>
            <a:ea typeface="微软雅黑" pitchFamily="34" charset="-122"/>
          </a:endParaRPr>
        </a:p>
      </dgm:t>
    </dgm:pt>
    <dgm:pt modelId="{F076DBEC-25D6-4988-B5C6-BEBCDE9CF472}" type="sibTrans" cxnId="{3A76D64B-C920-4128-9E0B-BB0B52C0D69D}">
      <dgm:prSet/>
      <dgm:spPr/>
      <dgm:t>
        <a:bodyPr/>
        <a:lstStyle/>
        <a:p>
          <a:pPr algn="l"/>
          <a:endParaRPr lang="zh-CN" altLang="en-US" b="0">
            <a:latin typeface="微软雅黑" pitchFamily="34" charset="-122"/>
            <a:ea typeface="微软雅黑" pitchFamily="34" charset="-122"/>
          </a:endParaRPr>
        </a:p>
      </dgm:t>
    </dgm:pt>
    <dgm:pt modelId="{DCA250A2-2BF6-47C5-813A-48AE4752E10D}" type="parTrans" cxnId="{3A76D64B-C920-4128-9E0B-BB0B52C0D69D}">
      <dgm:prSet/>
      <dgm:spPr/>
      <dgm:t>
        <a:bodyPr/>
        <a:lstStyle/>
        <a:p>
          <a:pPr algn="l"/>
          <a:endParaRPr lang="zh-CN" altLang="en-US" b="0">
            <a:latin typeface="微软雅黑" pitchFamily="34" charset="-122"/>
            <a:ea typeface="微软雅黑" pitchFamily="34" charset="-122"/>
          </a:endParaRPr>
        </a:p>
      </dgm:t>
    </dgm:pt>
    <dgm:pt modelId="{8D117EC8-0EC2-4E83-9AC3-43D7F2D55316}">
      <dgm:prSet phldrT="[文本]"/>
      <dgm:spPr/>
      <dgm:t>
        <a:bodyPr/>
        <a:lstStyle/>
        <a:p>
          <a:pPr algn="l"/>
          <a:r>
            <a:rPr lang="zh-CN" altLang="en-US" b="0" dirty="0" smtClean="0">
              <a:latin typeface="微软雅黑" pitchFamily="34" charset="-122"/>
              <a:ea typeface="微软雅黑" pitchFamily="34" charset="-122"/>
            </a:rPr>
            <a:t>部门资产管理员变更应做好交接工作，包括如何使用资产管理平台</a:t>
          </a:r>
          <a:endParaRPr lang="zh-CN" altLang="en-US" b="0" dirty="0">
            <a:latin typeface="微软雅黑" pitchFamily="34" charset="-122"/>
            <a:ea typeface="微软雅黑" pitchFamily="34" charset="-122"/>
          </a:endParaRPr>
        </a:p>
      </dgm:t>
    </dgm:pt>
    <dgm:pt modelId="{C719ECAD-6DC4-4065-83A8-39B4D25F400E}" type="parTrans" cxnId="{3420646C-4F4F-4895-9834-A00AA67368D1}">
      <dgm:prSet/>
      <dgm:spPr/>
      <dgm:t>
        <a:bodyPr/>
        <a:lstStyle/>
        <a:p>
          <a:pPr algn="l"/>
          <a:endParaRPr lang="zh-CN" altLang="en-US" b="0">
            <a:latin typeface="微软雅黑" pitchFamily="34" charset="-122"/>
            <a:ea typeface="微软雅黑" pitchFamily="34" charset="-122"/>
          </a:endParaRPr>
        </a:p>
      </dgm:t>
    </dgm:pt>
    <dgm:pt modelId="{F1040DB8-2A90-49CC-A74E-973A14D8C4DB}" type="sibTrans" cxnId="{3420646C-4F4F-4895-9834-A00AA67368D1}">
      <dgm:prSet/>
      <dgm:spPr/>
      <dgm:t>
        <a:bodyPr/>
        <a:lstStyle/>
        <a:p>
          <a:pPr algn="l"/>
          <a:endParaRPr lang="zh-CN" altLang="en-US" b="0">
            <a:latin typeface="微软雅黑" pitchFamily="34" charset="-122"/>
            <a:ea typeface="微软雅黑" pitchFamily="34" charset="-122"/>
          </a:endParaRPr>
        </a:p>
      </dgm:t>
    </dgm:pt>
    <dgm:pt modelId="{DDCCABB8-8B96-423F-B1FF-8709DF082AF4}" type="pres">
      <dgm:prSet presAssocID="{86CD1734-5ACC-4BDB-AE8D-A2B7A319A49E}" presName="Name0" presStyleCnt="0">
        <dgm:presLayoutVars>
          <dgm:chMax val="7"/>
          <dgm:dir/>
          <dgm:animLvl val="lvl"/>
          <dgm:resizeHandles val="exact"/>
        </dgm:presLayoutVars>
      </dgm:prSet>
      <dgm:spPr/>
      <dgm:t>
        <a:bodyPr/>
        <a:lstStyle/>
        <a:p>
          <a:endParaRPr lang="zh-CN" altLang="en-US"/>
        </a:p>
      </dgm:t>
    </dgm:pt>
    <dgm:pt modelId="{0E115C5D-D059-4872-B314-422300D1393D}" type="pres">
      <dgm:prSet presAssocID="{540F2AA7-103F-48D5-A4D5-B59D9D85E2D4}" presName="circle1" presStyleLbl="node1" presStyleIdx="0" presStyleCnt="4"/>
      <dgm:spPr/>
    </dgm:pt>
    <dgm:pt modelId="{8DBE2B06-24B4-43ED-A1B4-AD0401546EA2}" type="pres">
      <dgm:prSet presAssocID="{540F2AA7-103F-48D5-A4D5-B59D9D85E2D4}" presName="space" presStyleCnt="0"/>
      <dgm:spPr/>
    </dgm:pt>
    <dgm:pt modelId="{A20750E7-0544-4273-929B-F9A64602FC42}" type="pres">
      <dgm:prSet presAssocID="{540F2AA7-103F-48D5-A4D5-B59D9D85E2D4}" presName="rect1" presStyleLbl="alignAcc1" presStyleIdx="0" presStyleCnt="4"/>
      <dgm:spPr/>
      <dgm:t>
        <a:bodyPr/>
        <a:lstStyle/>
        <a:p>
          <a:endParaRPr lang="zh-CN" altLang="en-US"/>
        </a:p>
      </dgm:t>
    </dgm:pt>
    <dgm:pt modelId="{A6BE3C18-4D31-4053-B8AE-378390B855FB}" type="pres">
      <dgm:prSet presAssocID="{7284BD3E-B898-4796-BC81-D39376407EB9}" presName="vertSpace2" presStyleLbl="node1" presStyleIdx="0" presStyleCnt="4"/>
      <dgm:spPr/>
    </dgm:pt>
    <dgm:pt modelId="{93AFEF41-A393-49D1-9858-0FECADD7675F}" type="pres">
      <dgm:prSet presAssocID="{7284BD3E-B898-4796-BC81-D39376407EB9}" presName="circle2" presStyleLbl="node1" presStyleIdx="1" presStyleCnt="4"/>
      <dgm:spPr/>
    </dgm:pt>
    <dgm:pt modelId="{1C6978B7-EAC5-473B-A753-FF44CBF8DBC7}" type="pres">
      <dgm:prSet presAssocID="{7284BD3E-B898-4796-BC81-D39376407EB9}" presName="rect2" presStyleLbl="alignAcc1" presStyleIdx="1" presStyleCnt="4"/>
      <dgm:spPr/>
      <dgm:t>
        <a:bodyPr/>
        <a:lstStyle/>
        <a:p>
          <a:endParaRPr lang="zh-CN" altLang="en-US"/>
        </a:p>
      </dgm:t>
    </dgm:pt>
    <dgm:pt modelId="{92DD61AF-CA57-4B34-8550-CC7529A12BA1}" type="pres">
      <dgm:prSet presAssocID="{04811C1C-5BBE-42B5-AA6F-5614A2FD7103}" presName="vertSpace3" presStyleLbl="node1" presStyleIdx="1" presStyleCnt="4"/>
      <dgm:spPr/>
    </dgm:pt>
    <dgm:pt modelId="{9DEB41CE-4B25-4831-ABB1-657B0E215C09}" type="pres">
      <dgm:prSet presAssocID="{04811C1C-5BBE-42B5-AA6F-5614A2FD7103}" presName="circle3" presStyleLbl="node1" presStyleIdx="2" presStyleCnt="4"/>
      <dgm:spPr/>
    </dgm:pt>
    <dgm:pt modelId="{6E59EF13-A282-40FB-9826-FA2BC49ACF38}" type="pres">
      <dgm:prSet presAssocID="{04811C1C-5BBE-42B5-AA6F-5614A2FD7103}" presName="rect3" presStyleLbl="alignAcc1" presStyleIdx="2" presStyleCnt="4"/>
      <dgm:spPr/>
      <dgm:t>
        <a:bodyPr/>
        <a:lstStyle/>
        <a:p>
          <a:endParaRPr lang="zh-CN" altLang="en-US"/>
        </a:p>
      </dgm:t>
    </dgm:pt>
    <dgm:pt modelId="{759DC367-56F6-454D-A357-FEA392C83059}" type="pres">
      <dgm:prSet presAssocID="{8D117EC8-0EC2-4E83-9AC3-43D7F2D55316}" presName="vertSpace4" presStyleLbl="node1" presStyleIdx="2" presStyleCnt="4"/>
      <dgm:spPr/>
    </dgm:pt>
    <dgm:pt modelId="{B6467399-476F-4A06-B4D6-1B8C184072ED}" type="pres">
      <dgm:prSet presAssocID="{8D117EC8-0EC2-4E83-9AC3-43D7F2D55316}" presName="circle4" presStyleLbl="node1" presStyleIdx="3" presStyleCnt="4"/>
      <dgm:spPr/>
    </dgm:pt>
    <dgm:pt modelId="{8AC6ACE8-64DA-486A-AC70-FF7906F78DE8}" type="pres">
      <dgm:prSet presAssocID="{8D117EC8-0EC2-4E83-9AC3-43D7F2D55316}" presName="rect4" presStyleLbl="alignAcc1" presStyleIdx="3" presStyleCnt="4"/>
      <dgm:spPr/>
      <dgm:t>
        <a:bodyPr/>
        <a:lstStyle/>
        <a:p>
          <a:endParaRPr lang="zh-CN" altLang="en-US"/>
        </a:p>
      </dgm:t>
    </dgm:pt>
    <dgm:pt modelId="{A0A34D14-DCE9-4085-9D2A-A86393AE03F8}" type="pres">
      <dgm:prSet presAssocID="{540F2AA7-103F-48D5-A4D5-B59D9D85E2D4}" presName="rect1ParTxNoCh" presStyleLbl="alignAcc1" presStyleIdx="3" presStyleCnt="4">
        <dgm:presLayoutVars>
          <dgm:chMax val="1"/>
          <dgm:bulletEnabled val="1"/>
        </dgm:presLayoutVars>
      </dgm:prSet>
      <dgm:spPr/>
      <dgm:t>
        <a:bodyPr/>
        <a:lstStyle/>
        <a:p>
          <a:endParaRPr lang="zh-CN" altLang="en-US"/>
        </a:p>
      </dgm:t>
    </dgm:pt>
    <dgm:pt modelId="{3B181D0B-D4F3-45B6-9BEC-BFE0E7B4A520}" type="pres">
      <dgm:prSet presAssocID="{7284BD3E-B898-4796-BC81-D39376407EB9}" presName="rect2ParTxNoCh" presStyleLbl="alignAcc1" presStyleIdx="3" presStyleCnt="4">
        <dgm:presLayoutVars>
          <dgm:chMax val="1"/>
          <dgm:bulletEnabled val="1"/>
        </dgm:presLayoutVars>
      </dgm:prSet>
      <dgm:spPr/>
      <dgm:t>
        <a:bodyPr/>
        <a:lstStyle/>
        <a:p>
          <a:endParaRPr lang="zh-CN" altLang="en-US"/>
        </a:p>
      </dgm:t>
    </dgm:pt>
    <dgm:pt modelId="{984C2571-84AA-4B0F-B0AC-F7AB944C9A41}" type="pres">
      <dgm:prSet presAssocID="{04811C1C-5BBE-42B5-AA6F-5614A2FD7103}" presName="rect3ParTxNoCh" presStyleLbl="alignAcc1" presStyleIdx="3" presStyleCnt="4">
        <dgm:presLayoutVars>
          <dgm:chMax val="1"/>
          <dgm:bulletEnabled val="1"/>
        </dgm:presLayoutVars>
      </dgm:prSet>
      <dgm:spPr/>
      <dgm:t>
        <a:bodyPr/>
        <a:lstStyle/>
        <a:p>
          <a:endParaRPr lang="zh-CN" altLang="en-US"/>
        </a:p>
      </dgm:t>
    </dgm:pt>
    <dgm:pt modelId="{0DD184A3-2649-41B5-9D2E-DF8472E68848}" type="pres">
      <dgm:prSet presAssocID="{8D117EC8-0EC2-4E83-9AC3-43D7F2D55316}" presName="rect4ParTxNoCh" presStyleLbl="alignAcc1" presStyleIdx="3" presStyleCnt="4">
        <dgm:presLayoutVars>
          <dgm:chMax val="1"/>
          <dgm:bulletEnabled val="1"/>
        </dgm:presLayoutVars>
      </dgm:prSet>
      <dgm:spPr/>
      <dgm:t>
        <a:bodyPr/>
        <a:lstStyle/>
        <a:p>
          <a:endParaRPr lang="zh-CN" altLang="en-US"/>
        </a:p>
      </dgm:t>
    </dgm:pt>
  </dgm:ptLst>
  <dgm:cxnLst>
    <dgm:cxn modelId="{EF5C0969-208C-4FDC-B081-C60CB3DFDEC2}" type="presOf" srcId="{540F2AA7-103F-48D5-A4D5-B59D9D85E2D4}" destId="{A0A34D14-DCE9-4085-9D2A-A86393AE03F8}" srcOrd="1" destOrd="0" presId="urn:microsoft.com/office/officeart/2005/8/layout/target3"/>
    <dgm:cxn modelId="{C494D6F8-35F6-4DC7-963A-B945BEABBD8C}" srcId="{86CD1734-5ACC-4BDB-AE8D-A2B7A319A49E}" destId="{540F2AA7-103F-48D5-A4D5-B59D9D85E2D4}" srcOrd="0" destOrd="0" parTransId="{2896F640-B5E8-4FC5-BA32-46C0DD411196}" sibTransId="{85265B06-BF65-4E3D-ADD4-53D354AADEEF}"/>
    <dgm:cxn modelId="{3420646C-4F4F-4895-9834-A00AA67368D1}" srcId="{86CD1734-5ACC-4BDB-AE8D-A2B7A319A49E}" destId="{8D117EC8-0EC2-4E83-9AC3-43D7F2D55316}" srcOrd="3" destOrd="0" parTransId="{C719ECAD-6DC4-4065-83A8-39B4D25F400E}" sibTransId="{F1040DB8-2A90-49CC-A74E-973A14D8C4DB}"/>
    <dgm:cxn modelId="{457B6A97-463A-4C2D-86D8-1D896E6DFC97}" type="presOf" srcId="{04811C1C-5BBE-42B5-AA6F-5614A2FD7103}" destId="{6E59EF13-A282-40FB-9826-FA2BC49ACF38}" srcOrd="0" destOrd="0" presId="urn:microsoft.com/office/officeart/2005/8/layout/target3"/>
    <dgm:cxn modelId="{4C3D4B0D-407B-4DE3-9E9B-DB6B7F6C019D}" type="presOf" srcId="{8D117EC8-0EC2-4E83-9AC3-43D7F2D55316}" destId="{0DD184A3-2649-41B5-9D2E-DF8472E68848}" srcOrd="1" destOrd="0" presId="urn:microsoft.com/office/officeart/2005/8/layout/target3"/>
    <dgm:cxn modelId="{581A6200-4FF5-4482-8919-9F4C11AD9C1C}" type="presOf" srcId="{7284BD3E-B898-4796-BC81-D39376407EB9}" destId="{3B181D0B-D4F3-45B6-9BEC-BFE0E7B4A520}" srcOrd="1" destOrd="0" presId="urn:microsoft.com/office/officeart/2005/8/layout/target3"/>
    <dgm:cxn modelId="{BA0F7230-FC17-4A34-A784-DB8BF0473F37}" type="presOf" srcId="{86CD1734-5ACC-4BDB-AE8D-A2B7A319A49E}" destId="{DDCCABB8-8B96-423F-B1FF-8709DF082AF4}" srcOrd="0" destOrd="0" presId="urn:microsoft.com/office/officeart/2005/8/layout/target3"/>
    <dgm:cxn modelId="{72525ABD-A0A5-41D6-BBC8-118BC001CBCE}" type="presOf" srcId="{7284BD3E-B898-4796-BC81-D39376407EB9}" destId="{1C6978B7-EAC5-473B-A753-FF44CBF8DBC7}" srcOrd="0" destOrd="0" presId="urn:microsoft.com/office/officeart/2005/8/layout/target3"/>
    <dgm:cxn modelId="{30993044-3233-41F6-AE16-B7765872CBBB}" type="presOf" srcId="{04811C1C-5BBE-42B5-AA6F-5614A2FD7103}" destId="{984C2571-84AA-4B0F-B0AC-F7AB944C9A41}" srcOrd="1" destOrd="0" presId="urn:microsoft.com/office/officeart/2005/8/layout/target3"/>
    <dgm:cxn modelId="{CA59F40F-ABA8-402D-B6D8-D3519BC9060C}" srcId="{86CD1734-5ACC-4BDB-AE8D-A2B7A319A49E}" destId="{04811C1C-5BBE-42B5-AA6F-5614A2FD7103}" srcOrd="2" destOrd="0" parTransId="{788E39C7-B339-4C2B-A805-2BFD87B04D4A}" sibTransId="{C2F44B41-6C47-4AC2-B20D-E65251404FB6}"/>
    <dgm:cxn modelId="{FD881106-FC65-4FE0-958A-53A10627D5AF}" type="presOf" srcId="{8D117EC8-0EC2-4E83-9AC3-43D7F2D55316}" destId="{8AC6ACE8-64DA-486A-AC70-FF7906F78DE8}" srcOrd="0" destOrd="0" presId="urn:microsoft.com/office/officeart/2005/8/layout/target3"/>
    <dgm:cxn modelId="{DDA308E3-FA07-44D0-A032-1479297AD18C}" type="presOf" srcId="{540F2AA7-103F-48D5-A4D5-B59D9D85E2D4}" destId="{A20750E7-0544-4273-929B-F9A64602FC42}" srcOrd="0" destOrd="0" presId="urn:microsoft.com/office/officeart/2005/8/layout/target3"/>
    <dgm:cxn modelId="{3A76D64B-C920-4128-9E0B-BB0B52C0D69D}" srcId="{86CD1734-5ACC-4BDB-AE8D-A2B7A319A49E}" destId="{7284BD3E-B898-4796-BC81-D39376407EB9}" srcOrd="1" destOrd="0" parTransId="{DCA250A2-2BF6-47C5-813A-48AE4752E10D}" sibTransId="{F076DBEC-25D6-4988-B5C6-BEBCDE9CF472}"/>
    <dgm:cxn modelId="{72FA30CB-CBD9-4D35-957C-EC1B0CCE7AB2}" type="presParOf" srcId="{DDCCABB8-8B96-423F-B1FF-8709DF082AF4}" destId="{0E115C5D-D059-4872-B314-422300D1393D}" srcOrd="0" destOrd="0" presId="urn:microsoft.com/office/officeart/2005/8/layout/target3"/>
    <dgm:cxn modelId="{16C029B1-6964-49D8-9F72-6763DC05DE7F}" type="presParOf" srcId="{DDCCABB8-8B96-423F-B1FF-8709DF082AF4}" destId="{8DBE2B06-24B4-43ED-A1B4-AD0401546EA2}" srcOrd="1" destOrd="0" presId="urn:microsoft.com/office/officeart/2005/8/layout/target3"/>
    <dgm:cxn modelId="{DC0CD798-19BB-4660-948B-963A4E3B2A11}" type="presParOf" srcId="{DDCCABB8-8B96-423F-B1FF-8709DF082AF4}" destId="{A20750E7-0544-4273-929B-F9A64602FC42}" srcOrd="2" destOrd="0" presId="urn:microsoft.com/office/officeart/2005/8/layout/target3"/>
    <dgm:cxn modelId="{EC7DC391-26A5-4B03-B676-6BBE8D072ECE}" type="presParOf" srcId="{DDCCABB8-8B96-423F-B1FF-8709DF082AF4}" destId="{A6BE3C18-4D31-4053-B8AE-378390B855FB}" srcOrd="3" destOrd="0" presId="urn:microsoft.com/office/officeart/2005/8/layout/target3"/>
    <dgm:cxn modelId="{1BBFD81C-76DF-4669-A657-C557B46FBC3B}" type="presParOf" srcId="{DDCCABB8-8B96-423F-B1FF-8709DF082AF4}" destId="{93AFEF41-A393-49D1-9858-0FECADD7675F}" srcOrd="4" destOrd="0" presId="urn:microsoft.com/office/officeart/2005/8/layout/target3"/>
    <dgm:cxn modelId="{E5BD479A-A399-47B1-9BC1-43683EF13F31}" type="presParOf" srcId="{DDCCABB8-8B96-423F-B1FF-8709DF082AF4}" destId="{1C6978B7-EAC5-473B-A753-FF44CBF8DBC7}" srcOrd="5" destOrd="0" presId="urn:microsoft.com/office/officeart/2005/8/layout/target3"/>
    <dgm:cxn modelId="{F1C1256A-4A37-4CF1-BF01-85F0F49A204C}" type="presParOf" srcId="{DDCCABB8-8B96-423F-B1FF-8709DF082AF4}" destId="{92DD61AF-CA57-4B34-8550-CC7529A12BA1}" srcOrd="6" destOrd="0" presId="urn:microsoft.com/office/officeart/2005/8/layout/target3"/>
    <dgm:cxn modelId="{10FB1056-0BCF-496E-BF52-5FFD64DA834D}" type="presParOf" srcId="{DDCCABB8-8B96-423F-B1FF-8709DF082AF4}" destId="{9DEB41CE-4B25-4831-ABB1-657B0E215C09}" srcOrd="7" destOrd="0" presId="urn:microsoft.com/office/officeart/2005/8/layout/target3"/>
    <dgm:cxn modelId="{E99BF8E2-1F35-48AF-A99E-3044ABB083E1}" type="presParOf" srcId="{DDCCABB8-8B96-423F-B1FF-8709DF082AF4}" destId="{6E59EF13-A282-40FB-9826-FA2BC49ACF38}" srcOrd="8" destOrd="0" presId="urn:microsoft.com/office/officeart/2005/8/layout/target3"/>
    <dgm:cxn modelId="{EA8F3C3A-66C8-483E-B248-F2160594AF45}" type="presParOf" srcId="{DDCCABB8-8B96-423F-B1FF-8709DF082AF4}" destId="{759DC367-56F6-454D-A357-FEA392C83059}" srcOrd="9" destOrd="0" presId="urn:microsoft.com/office/officeart/2005/8/layout/target3"/>
    <dgm:cxn modelId="{28CBF583-3EAA-43C1-82CE-5916D52CEAA3}" type="presParOf" srcId="{DDCCABB8-8B96-423F-B1FF-8709DF082AF4}" destId="{B6467399-476F-4A06-B4D6-1B8C184072ED}" srcOrd="10" destOrd="0" presId="urn:microsoft.com/office/officeart/2005/8/layout/target3"/>
    <dgm:cxn modelId="{C4CF1AAE-7B72-4BE1-AC25-7DBEF253ED2C}" type="presParOf" srcId="{DDCCABB8-8B96-423F-B1FF-8709DF082AF4}" destId="{8AC6ACE8-64DA-486A-AC70-FF7906F78DE8}" srcOrd="11" destOrd="0" presId="urn:microsoft.com/office/officeart/2005/8/layout/target3"/>
    <dgm:cxn modelId="{977630EF-6CC0-40D1-8879-7696505D221A}" type="presParOf" srcId="{DDCCABB8-8B96-423F-B1FF-8709DF082AF4}" destId="{A0A34D14-DCE9-4085-9D2A-A86393AE03F8}" srcOrd="12" destOrd="0" presId="urn:microsoft.com/office/officeart/2005/8/layout/target3"/>
    <dgm:cxn modelId="{E77BA46B-2BC8-43D4-A8B9-179512A0B589}" type="presParOf" srcId="{DDCCABB8-8B96-423F-B1FF-8709DF082AF4}" destId="{3B181D0B-D4F3-45B6-9BEC-BFE0E7B4A520}" srcOrd="13" destOrd="0" presId="urn:microsoft.com/office/officeart/2005/8/layout/target3"/>
    <dgm:cxn modelId="{581F6697-1D91-4D89-90BD-A17CF6087B9F}" type="presParOf" srcId="{DDCCABB8-8B96-423F-B1FF-8709DF082AF4}" destId="{984C2571-84AA-4B0F-B0AC-F7AB944C9A41}" srcOrd="14" destOrd="0" presId="urn:microsoft.com/office/officeart/2005/8/layout/target3"/>
    <dgm:cxn modelId="{9E7021B4-9369-4A2B-B56B-9A093F818E0E}" type="presParOf" srcId="{DDCCABB8-8B96-423F-B1FF-8709DF082AF4}" destId="{0DD184A3-2649-41B5-9D2E-DF8472E68848}"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B901EA-FDD3-425C-A880-22991227A477}" type="doc">
      <dgm:prSet loTypeId="urn:microsoft.com/office/officeart/2005/8/layout/chevron2" loCatId="process" qsTypeId="urn:microsoft.com/office/officeart/2005/8/quickstyle/simple4" qsCatId="simple" csTypeId="urn:microsoft.com/office/officeart/2005/8/colors/colorful1#7" csCatId="colorful" phldr="1"/>
      <dgm:spPr/>
      <dgm:t>
        <a:bodyPr/>
        <a:lstStyle/>
        <a:p>
          <a:endParaRPr lang="zh-CN" altLang="en-US"/>
        </a:p>
      </dgm:t>
    </dgm:pt>
    <dgm:pt modelId="{A983BBA1-E618-44CA-8AFD-905E266263CA}">
      <dgm:prSet phldrT="[文本]" custT="1"/>
      <dgm:spPr/>
      <dgm:t>
        <a:bodyPr/>
        <a:lstStyle/>
        <a:p>
          <a:r>
            <a:rPr lang="en-US" altLang="zh-CN" sz="2800" b="0" dirty="0" smtClean="0">
              <a:latin typeface="微软雅黑" pitchFamily="34" charset="-122"/>
              <a:ea typeface="微软雅黑" pitchFamily="34" charset="-122"/>
            </a:rPr>
            <a:t>1</a:t>
          </a:r>
          <a:endParaRPr lang="zh-CN" altLang="en-US" sz="2800" b="0" dirty="0">
            <a:latin typeface="微软雅黑" pitchFamily="34" charset="-122"/>
            <a:ea typeface="微软雅黑" pitchFamily="34" charset="-122"/>
          </a:endParaRPr>
        </a:p>
      </dgm:t>
    </dgm:pt>
    <dgm:pt modelId="{DC7D28A9-F4DE-46AB-ABA3-E0A07B92E753}" type="parTrans" cxnId="{C3C7236F-37E6-4ED6-B770-510319F92BF9}">
      <dgm:prSet/>
      <dgm:spPr/>
      <dgm:t>
        <a:bodyPr/>
        <a:lstStyle/>
        <a:p>
          <a:endParaRPr lang="zh-CN" altLang="en-US" sz="1600" b="0">
            <a:latin typeface="微软雅黑" pitchFamily="34" charset="-122"/>
            <a:ea typeface="微软雅黑" pitchFamily="34" charset="-122"/>
          </a:endParaRPr>
        </a:p>
      </dgm:t>
    </dgm:pt>
    <dgm:pt modelId="{990CDDF5-3C0E-4204-B5A2-FD4E42451707}" type="sibTrans" cxnId="{C3C7236F-37E6-4ED6-B770-510319F92BF9}">
      <dgm:prSet/>
      <dgm:spPr/>
      <dgm:t>
        <a:bodyPr/>
        <a:lstStyle/>
        <a:p>
          <a:endParaRPr lang="zh-CN" altLang="en-US" sz="1600" b="0">
            <a:latin typeface="微软雅黑" pitchFamily="34" charset="-122"/>
            <a:ea typeface="微软雅黑" pitchFamily="34" charset="-122"/>
          </a:endParaRPr>
        </a:p>
      </dgm:t>
    </dgm:pt>
    <dgm:pt modelId="{8CFFBF4F-295A-4B87-A882-4FBE432877C8}">
      <dgm:prSet phldrT="[文本]" custT="1"/>
      <dgm:spPr/>
      <dgm:t>
        <a:bodyPr/>
        <a:lstStyle/>
        <a:p>
          <a:r>
            <a:rPr lang="zh-CN" altLang="en-US" sz="2400" b="0" dirty="0" smtClean="0">
              <a:latin typeface="微软雅黑" pitchFamily="34" charset="-122"/>
              <a:ea typeface="微软雅黑" pitchFamily="34" charset="-122"/>
            </a:rPr>
            <a:t>通过资产管理平台提交维修申请</a:t>
          </a:r>
          <a:endParaRPr lang="zh-CN" altLang="en-US" sz="2400" b="0" dirty="0">
            <a:latin typeface="微软雅黑" pitchFamily="34" charset="-122"/>
            <a:ea typeface="微软雅黑" pitchFamily="34" charset="-122"/>
          </a:endParaRPr>
        </a:p>
      </dgm:t>
    </dgm:pt>
    <dgm:pt modelId="{A05AD658-2F11-419E-96AD-5D4FEC50B2C4}" type="parTrans" cxnId="{B5A60E5A-EF89-4748-ADB3-CDA342A20595}">
      <dgm:prSet/>
      <dgm:spPr/>
      <dgm:t>
        <a:bodyPr/>
        <a:lstStyle/>
        <a:p>
          <a:endParaRPr lang="zh-CN" altLang="en-US" sz="1600" b="0">
            <a:latin typeface="微软雅黑" pitchFamily="34" charset="-122"/>
            <a:ea typeface="微软雅黑" pitchFamily="34" charset="-122"/>
          </a:endParaRPr>
        </a:p>
      </dgm:t>
    </dgm:pt>
    <dgm:pt modelId="{685DD0EE-641C-474A-80E9-A8710B7FB3ED}" type="sibTrans" cxnId="{B5A60E5A-EF89-4748-ADB3-CDA342A20595}">
      <dgm:prSet/>
      <dgm:spPr/>
      <dgm:t>
        <a:bodyPr/>
        <a:lstStyle/>
        <a:p>
          <a:endParaRPr lang="zh-CN" altLang="en-US" sz="1600" b="0">
            <a:latin typeface="微软雅黑" pitchFamily="34" charset="-122"/>
            <a:ea typeface="微软雅黑" pitchFamily="34" charset="-122"/>
          </a:endParaRPr>
        </a:p>
      </dgm:t>
    </dgm:pt>
    <dgm:pt modelId="{41696337-7F7C-4314-99CF-09E65EEFA709}">
      <dgm:prSet phldrT="[文本]" custT="1"/>
      <dgm:spPr/>
      <dgm:t>
        <a:bodyPr/>
        <a:lstStyle/>
        <a:p>
          <a:r>
            <a:rPr lang="en-US" altLang="zh-CN" sz="2800" b="0" dirty="0" smtClean="0">
              <a:latin typeface="微软雅黑" pitchFamily="34" charset="-122"/>
              <a:ea typeface="微软雅黑" pitchFamily="34" charset="-122"/>
            </a:rPr>
            <a:t>2</a:t>
          </a:r>
          <a:endParaRPr lang="zh-CN" altLang="en-US" sz="2800" b="0" dirty="0">
            <a:latin typeface="微软雅黑" pitchFamily="34" charset="-122"/>
            <a:ea typeface="微软雅黑" pitchFamily="34" charset="-122"/>
          </a:endParaRPr>
        </a:p>
      </dgm:t>
    </dgm:pt>
    <dgm:pt modelId="{4D3405AE-EC71-42DF-8E57-28A0E7FCD3CB}" type="parTrans" cxnId="{007C9255-20A8-414E-9CB4-6CFE10268554}">
      <dgm:prSet/>
      <dgm:spPr/>
      <dgm:t>
        <a:bodyPr/>
        <a:lstStyle/>
        <a:p>
          <a:endParaRPr lang="zh-CN" altLang="en-US" sz="1600" b="0">
            <a:latin typeface="微软雅黑" pitchFamily="34" charset="-122"/>
            <a:ea typeface="微软雅黑" pitchFamily="34" charset="-122"/>
          </a:endParaRPr>
        </a:p>
      </dgm:t>
    </dgm:pt>
    <dgm:pt modelId="{7974A645-1643-4492-BD35-A78C217A5C01}" type="sibTrans" cxnId="{007C9255-20A8-414E-9CB4-6CFE10268554}">
      <dgm:prSet/>
      <dgm:spPr/>
      <dgm:t>
        <a:bodyPr/>
        <a:lstStyle/>
        <a:p>
          <a:endParaRPr lang="zh-CN" altLang="en-US" sz="1600" b="0">
            <a:latin typeface="微软雅黑" pitchFamily="34" charset="-122"/>
            <a:ea typeface="微软雅黑" pitchFamily="34" charset="-122"/>
          </a:endParaRPr>
        </a:p>
      </dgm:t>
    </dgm:pt>
    <dgm:pt modelId="{6B6A83F1-AC8D-42C5-8EA9-601B36406812}">
      <dgm:prSet phldrT="[文本]" custT="1"/>
      <dgm:spPr/>
      <dgm:t>
        <a:bodyPr/>
        <a:lstStyle/>
        <a:p>
          <a:r>
            <a:rPr lang="zh-CN" altLang="en-US" sz="2400" b="0" dirty="0" smtClean="0">
              <a:latin typeface="微软雅黑" pitchFamily="34" charset="-122"/>
              <a:ea typeface="微软雅黑" pitchFamily="34" charset="-122"/>
            </a:rPr>
            <a:t>维修人员上门</a:t>
          </a:r>
          <a:endParaRPr lang="zh-CN" altLang="en-US" sz="2400" b="0" dirty="0">
            <a:latin typeface="微软雅黑" pitchFamily="34" charset="-122"/>
            <a:ea typeface="微软雅黑" pitchFamily="34" charset="-122"/>
          </a:endParaRPr>
        </a:p>
      </dgm:t>
    </dgm:pt>
    <dgm:pt modelId="{2048CECF-B95E-476E-8C1A-8A1AE2E9B982}" type="parTrans" cxnId="{A869CEEF-2EC4-41E0-808D-A204FD9636DF}">
      <dgm:prSet/>
      <dgm:spPr/>
      <dgm:t>
        <a:bodyPr/>
        <a:lstStyle/>
        <a:p>
          <a:endParaRPr lang="zh-CN" altLang="en-US" sz="1600" b="0">
            <a:latin typeface="微软雅黑" pitchFamily="34" charset="-122"/>
            <a:ea typeface="微软雅黑" pitchFamily="34" charset="-122"/>
          </a:endParaRPr>
        </a:p>
      </dgm:t>
    </dgm:pt>
    <dgm:pt modelId="{CDED5016-9BAC-4E79-A21C-F6980411648C}" type="sibTrans" cxnId="{A869CEEF-2EC4-41E0-808D-A204FD9636DF}">
      <dgm:prSet/>
      <dgm:spPr/>
      <dgm:t>
        <a:bodyPr/>
        <a:lstStyle/>
        <a:p>
          <a:endParaRPr lang="zh-CN" altLang="en-US" sz="1600" b="0">
            <a:latin typeface="微软雅黑" pitchFamily="34" charset="-122"/>
            <a:ea typeface="微软雅黑" pitchFamily="34" charset="-122"/>
          </a:endParaRPr>
        </a:p>
      </dgm:t>
    </dgm:pt>
    <dgm:pt modelId="{C2965352-49EF-4F63-8839-0B8E5107C951}">
      <dgm:prSet phldrT="[文本]" custT="1"/>
      <dgm:spPr/>
      <dgm:t>
        <a:bodyPr/>
        <a:lstStyle/>
        <a:p>
          <a:r>
            <a:rPr lang="zh-CN" altLang="en-US" sz="2400" b="0" dirty="0" smtClean="0">
              <a:latin typeface="微软雅黑" pitchFamily="34" charset="-122"/>
              <a:ea typeface="微软雅黑" pitchFamily="34" charset="-122"/>
            </a:rPr>
            <a:t>确认维修结果</a:t>
          </a:r>
          <a:endParaRPr lang="zh-CN" altLang="en-US" sz="2400" b="0" dirty="0">
            <a:latin typeface="微软雅黑" pitchFamily="34" charset="-122"/>
            <a:ea typeface="微软雅黑" pitchFamily="34" charset="-122"/>
          </a:endParaRPr>
        </a:p>
      </dgm:t>
    </dgm:pt>
    <dgm:pt modelId="{2895B674-93CD-4FE4-9A83-6EC194170BDA}" type="parTrans" cxnId="{FCF5C89F-50D7-4164-A327-3F338A5B27EF}">
      <dgm:prSet/>
      <dgm:spPr/>
      <dgm:t>
        <a:bodyPr/>
        <a:lstStyle/>
        <a:p>
          <a:endParaRPr lang="zh-CN" altLang="en-US" sz="1600" b="0">
            <a:latin typeface="微软雅黑" pitchFamily="34" charset="-122"/>
            <a:ea typeface="微软雅黑" pitchFamily="34" charset="-122"/>
          </a:endParaRPr>
        </a:p>
      </dgm:t>
    </dgm:pt>
    <dgm:pt modelId="{23B6021C-BC7E-4EB4-AB9E-D17FBA7C4509}" type="sibTrans" cxnId="{FCF5C89F-50D7-4164-A327-3F338A5B27EF}">
      <dgm:prSet/>
      <dgm:spPr/>
      <dgm:t>
        <a:bodyPr/>
        <a:lstStyle/>
        <a:p>
          <a:endParaRPr lang="zh-CN" altLang="en-US" sz="1600" b="0">
            <a:latin typeface="微软雅黑" pitchFamily="34" charset="-122"/>
            <a:ea typeface="微软雅黑" pitchFamily="34" charset="-122"/>
          </a:endParaRPr>
        </a:p>
      </dgm:t>
    </dgm:pt>
    <dgm:pt modelId="{5B24AA61-F053-4EB6-8220-B0BA8FEE1F01}">
      <dgm:prSet phldrT="[文本]" custT="1"/>
      <dgm:spPr/>
      <dgm:t>
        <a:bodyPr/>
        <a:lstStyle/>
        <a:p>
          <a:r>
            <a:rPr lang="en-US" altLang="zh-CN" sz="2800" b="0" dirty="0" smtClean="0">
              <a:latin typeface="微软雅黑" pitchFamily="34" charset="-122"/>
              <a:ea typeface="微软雅黑" pitchFamily="34" charset="-122"/>
            </a:rPr>
            <a:t>3</a:t>
          </a:r>
          <a:endParaRPr lang="zh-CN" altLang="en-US" sz="2800" b="0" dirty="0">
            <a:latin typeface="微软雅黑" pitchFamily="34" charset="-122"/>
            <a:ea typeface="微软雅黑" pitchFamily="34" charset="-122"/>
          </a:endParaRPr>
        </a:p>
      </dgm:t>
    </dgm:pt>
    <dgm:pt modelId="{AC1F7152-4618-42B8-AD32-F3E79155A227}" type="parTrans" cxnId="{00A1D221-3534-4B64-B92E-1DCDFADC1CE4}">
      <dgm:prSet/>
      <dgm:spPr/>
      <dgm:t>
        <a:bodyPr/>
        <a:lstStyle/>
        <a:p>
          <a:endParaRPr lang="zh-CN" altLang="en-US" sz="1600" b="0">
            <a:latin typeface="微软雅黑" pitchFamily="34" charset="-122"/>
            <a:ea typeface="微软雅黑" pitchFamily="34" charset="-122"/>
          </a:endParaRPr>
        </a:p>
      </dgm:t>
    </dgm:pt>
    <dgm:pt modelId="{B21AEC94-9E56-4972-B943-FB1428D013D3}" type="sibTrans" cxnId="{00A1D221-3534-4B64-B92E-1DCDFADC1CE4}">
      <dgm:prSet/>
      <dgm:spPr/>
      <dgm:t>
        <a:bodyPr/>
        <a:lstStyle/>
        <a:p>
          <a:endParaRPr lang="zh-CN" altLang="en-US" sz="1600" b="0">
            <a:latin typeface="微软雅黑" pitchFamily="34" charset="-122"/>
            <a:ea typeface="微软雅黑" pitchFamily="34" charset="-122"/>
          </a:endParaRPr>
        </a:p>
      </dgm:t>
    </dgm:pt>
    <dgm:pt modelId="{A4FE560D-67E6-4FD7-9305-6870369F2C1F}" type="pres">
      <dgm:prSet presAssocID="{70B901EA-FDD3-425C-A880-22991227A477}" presName="linearFlow" presStyleCnt="0">
        <dgm:presLayoutVars>
          <dgm:dir/>
          <dgm:animLvl val="lvl"/>
          <dgm:resizeHandles val="exact"/>
        </dgm:presLayoutVars>
      </dgm:prSet>
      <dgm:spPr/>
      <dgm:t>
        <a:bodyPr/>
        <a:lstStyle/>
        <a:p>
          <a:endParaRPr lang="zh-CN" altLang="en-US"/>
        </a:p>
      </dgm:t>
    </dgm:pt>
    <dgm:pt modelId="{F00F9742-6A68-4A65-BD86-A21595861873}" type="pres">
      <dgm:prSet presAssocID="{A983BBA1-E618-44CA-8AFD-905E266263CA}" presName="composite" presStyleCnt="0"/>
      <dgm:spPr/>
    </dgm:pt>
    <dgm:pt modelId="{BF8B4EC4-A866-4E47-B461-4CD366126C9F}" type="pres">
      <dgm:prSet presAssocID="{A983BBA1-E618-44CA-8AFD-905E266263CA}" presName="parentText" presStyleLbl="alignNode1" presStyleIdx="0" presStyleCnt="3">
        <dgm:presLayoutVars>
          <dgm:chMax val="1"/>
          <dgm:bulletEnabled val="1"/>
        </dgm:presLayoutVars>
      </dgm:prSet>
      <dgm:spPr/>
      <dgm:t>
        <a:bodyPr/>
        <a:lstStyle/>
        <a:p>
          <a:endParaRPr lang="zh-CN" altLang="en-US"/>
        </a:p>
      </dgm:t>
    </dgm:pt>
    <dgm:pt modelId="{A9CC1C35-3A2B-4DDC-8C89-C7726A4C0B92}" type="pres">
      <dgm:prSet presAssocID="{A983BBA1-E618-44CA-8AFD-905E266263CA}" presName="descendantText" presStyleLbl="alignAcc1" presStyleIdx="0" presStyleCnt="3">
        <dgm:presLayoutVars>
          <dgm:bulletEnabled val="1"/>
        </dgm:presLayoutVars>
      </dgm:prSet>
      <dgm:spPr/>
      <dgm:t>
        <a:bodyPr/>
        <a:lstStyle/>
        <a:p>
          <a:endParaRPr lang="zh-CN" altLang="en-US"/>
        </a:p>
      </dgm:t>
    </dgm:pt>
    <dgm:pt modelId="{78889F60-1F86-4B8D-ADCB-23484D13DAF6}" type="pres">
      <dgm:prSet presAssocID="{990CDDF5-3C0E-4204-B5A2-FD4E42451707}" presName="sp" presStyleCnt="0"/>
      <dgm:spPr/>
    </dgm:pt>
    <dgm:pt modelId="{2AB3FCB7-FBE5-4A8B-8AF9-A357197F41CA}" type="pres">
      <dgm:prSet presAssocID="{41696337-7F7C-4314-99CF-09E65EEFA709}" presName="composite" presStyleCnt="0"/>
      <dgm:spPr/>
    </dgm:pt>
    <dgm:pt modelId="{FACFF4A0-06D1-4ABE-A1B0-A256D98BFC9F}" type="pres">
      <dgm:prSet presAssocID="{41696337-7F7C-4314-99CF-09E65EEFA709}" presName="parentText" presStyleLbl="alignNode1" presStyleIdx="1" presStyleCnt="3">
        <dgm:presLayoutVars>
          <dgm:chMax val="1"/>
          <dgm:bulletEnabled val="1"/>
        </dgm:presLayoutVars>
      </dgm:prSet>
      <dgm:spPr/>
      <dgm:t>
        <a:bodyPr/>
        <a:lstStyle/>
        <a:p>
          <a:endParaRPr lang="zh-CN" altLang="en-US"/>
        </a:p>
      </dgm:t>
    </dgm:pt>
    <dgm:pt modelId="{CD6BF721-08E1-4F9C-AE29-CAF7535FA3BC}" type="pres">
      <dgm:prSet presAssocID="{41696337-7F7C-4314-99CF-09E65EEFA709}" presName="descendantText" presStyleLbl="alignAcc1" presStyleIdx="1" presStyleCnt="3">
        <dgm:presLayoutVars>
          <dgm:bulletEnabled val="1"/>
        </dgm:presLayoutVars>
      </dgm:prSet>
      <dgm:spPr/>
      <dgm:t>
        <a:bodyPr/>
        <a:lstStyle/>
        <a:p>
          <a:endParaRPr lang="zh-CN" altLang="en-US"/>
        </a:p>
      </dgm:t>
    </dgm:pt>
    <dgm:pt modelId="{786B579B-8DFC-44B3-8153-EC680ABFCF4D}" type="pres">
      <dgm:prSet presAssocID="{7974A645-1643-4492-BD35-A78C217A5C01}" presName="sp" presStyleCnt="0"/>
      <dgm:spPr/>
    </dgm:pt>
    <dgm:pt modelId="{77744DEB-37D3-4CF0-9707-6C3C3D99FFF8}" type="pres">
      <dgm:prSet presAssocID="{5B24AA61-F053-4EB6-8220-B0BA8FEE1F01}" presName="composite" presStyleCnt="0"/>
      <dgm:spPr/>
    </dgm:pt>
    <dgm:pt modelId="{268966EF-CB6D-4095-A778-5E4BA2B86EAB}" type="pres">
      <dgm:prSet presAssocID="{5B24AA61-F053-4EB6-8220-B0BA8FEE1F01}" presName="parentText" presStyleLbl="alignNode1" presStyleIdx="2" presStyleCnt="3">
        <dgm:presLayoutVars>
          <dgm:chMax val="1"/>
          <dgm:bulletEnabled val="1"/>
        </dgm:presLayoutVars>
      </dgm:prSet>
      <dgm:spPr/>
      <dgm:t>
        <a:bodyPr/>
        <a:lstStyle/>
        <a:p>
          <a:endParaRPr lang="zh-CN" altLang="en-US"/>
        </a:p>
      </dgm:t>
    </dgm:pt>
    <dgm:pt modelId="{CB5B06D4-10D2-45AA-96D4-4584CA2E1001}" type="pres">
      <dgm:prSet presAssocID="{5B24AA61-F053-4EB6-8220-B0BA8FEE1F01}" presName="descendantText" presStyleLbl="alignAcc1" presStyleIdx="2" presStyleCnt="3">
        <dgm:presLayoutVars>
          <dgm:bulletEnabled val="1"/>
        </dgm:presLayoutVars>
      </dgm:prSet>
      <dgm:spPr/>
      <dgm:t>
        <a:bodyPr/>
        <a:lstStyle/>
        <a:p>
          <a:endParaRPr lang="zh-CN" altLang="en-US"/>
        </a:p>
      </dgm:t>
    </dgm:pt>
  </dgm:ptLst>
  <dgm:cxnLst>
    <dgm:cxn modelId="{CEFC3719-C158-4256-8717-8D12C19B286D}" type="presOf" srcId="{41696337-7F7C-4314-99CF-09E65EEFA709}" destId="{FACFF4A0-06D1-4ABE-A1B0-A256D98BFC9F}" srcOrd="0" destOrd="0" presId="urn:microsoft.com/office/officeart/2005/8/layout/chevron2"/>
    <dgm:cxn modelId="{C3C7236F-37E6-4ED6-B770-510319F92BF9}" srcId="{70B901EA-FDD3-425C-A880-22991227A477}" destId="{A983BBA1-E618-44CA-8AFD-905E266263CA}" srcOrd="0" destOrd="0" parTransId="{DC7D28A9-F4DE-46AB-ABA3-E0A07B92E753}" sibTransId="{990CDDF5-3C0E-4204-B5A2-FD4E42451707}"/>
    <dgm:cxn modelId="{0615D0AE-42D5-469D-9CBF-29B6DCBF24AA}" type="presOf" srcId="{70B901EA-FDD3-425C-A880-22991227A477}" destId="{A4FE560D-67E6-4FD7-9305-6870369F2C1F}" srcOrd="0" destOrd="0" presId="urn:microsoft.com/office/officeart/2005/8/layout/chevron2"/>
    <dgm:cxn modelId="{B5A60E5A-EF89-4748-ADB3-CDA342A20595}" srcId="{A983BBA1-E618-44CA-8AFD-905E266263CA}" destId="{8CFFBF4F-295A-4B87-A882-4FBE432877C8}" srcOrd="0" destOrd="0" parTransId="{A05AD658-2F11-419E-96AD-5D4FEC50B2C4}" sibTransId="{685DD0EE-641C-474A-80E9-A8710B7FB3ED}"/>
    <dgm:cxn modelId="{FCF5C89F-50D7-4164-A327-3F338A5B27EF}" srcId="{5B24AA61-F053-4EB6-8220-B0BA8FEE1F01}" destId="{C2965352-49EF-4F63-8839-0B8E5107C951}" srcOrd="0" destOrd="0" parTransId="{2895B674-93CD-4FE4-9A83-6EC194170BDA}" sibTransId="{23B6021C-BC7E-4EB4-AB9E-D17FBA7C4509}"/>
    <dgm:cxn modelId="{E926B10F-D158-463C-AD1C-D432E9C279F4}" type="presOf" srcId="{5B24AA61-F053-4EB6-8220-B0BA8FEE1F01}" destId="{268966EF-CB6D-4095-A778-5E4BA2B86EAB}" srcOrd="0" destOrd="0" presId="urn:microsoft.com/office/officeart/2005/8/layout/chevron2"/>
    <dgm:cxn modelId="{BCA464D0-57F0-438F-AD58-5A774107FA87}" type="presOf" srcId="{6B6A83F1-AC8D-42C5-8EA9-601B36406812}" destId="{CD6BF721-08E1-4F9C-AE29-CAF7535FA3BC}" srcOrd="0" destOrd="0" presId="urn:microsoft.com/office/officeart/2005/8/layout/chevron2"/>
    <dgm:cxn modelId="{A869CEEF-2EC4-41E0-808D-A204FD9636DF}" srcId="{41696337-7F7C-4314-99CF-09E65EEFA709}" destId="{6B6A83F1-AC8D-42C5-8EA9-601B36406812}" srcOrd="0" destOrd="0" parTransId="{2048CECF-B95E-476E-8C1A-8A1AE2E9B982}" sibTransId="{CDED5016-9BAC-4E79-A21C-F6980411648C}"/>
    <dgm:cxn modelId="{E5902A72-514C-4418-9D44-8D686C2580EE}" type="presOf" srcId="{C2965352-49EF-4F63-8839-0B8E5107C951}" destId="{CB5B06D4-10D2-45AA-96D4-4584CA2E1001}" srcOrd="0" destOrd="0" presId="urn:microsoft.com/office/officeart/2005/8/layout/chevron2"/>
    <dgm:cxn modelId="{007C9255-20A8-414E-9CB4-6CFE10268554}" srcId="{70B901EA-FDD3-425C-A880-22991227A477}" destId="{41696337-7F7C-4314-99CF-09E65EEFA709}" srcOrd="1" destOrd="0" parTransId="{4D3405AE-EC71-42DF-8E57-28A0E7FCD3CB}" sibTransId="{7974A645-1643-4492-BD35-A78C217A5C01}"/>
    <dgm:cxn modelId="{61F7DE0D-A5CC-45CD-868D-8E11B8A084AB}" type="presOf" srcId="{A983BBA1-E618-44CA-8AFD-905E266263CA}" destId="{BF8B4EC4-A866-4E47-B461-4CD366126C9F}" srcOrd="0" destOrd="0" presId="urn:microsoft.com/office/officeart/2005/8/layout/chevron2"/>
    <dgm:cxn modelId="{9D578C43-78DE-4871-9BEB-90CA6C4E5E37}" type="presOf" srcId="{8CFFBF4F-295A-4B87-A882-4FBE432877C8}" destId="{A9CC1C35-3A2B-4DDC-8C89-C7726A4C0B92}" srcOrd="0" destOrd="0" presId="urn:microsoft.com/office/officeart/2005/8/layout/chevron2"/>
    <dgm:cxn modelId="{00A1D221-3534-4B64-B92E-1DCDFADC1CE4}" srcId="{70B901EA-FDD3-425C-A880-22991227A477}" destId="{5B24AA61-F053-4EB6-8220-B0BA8FEE1F01}" srcOrd="2" destOrd="0" parTransId="{AC1F7152-4618-42B8-AD32-F3E79155A227}" sibTransId="{B21AEC94-9E56-4972-B943-FB1428D013D3}"/>
    <dgm:cxn modelId="{98C6984C-0801-42A2-ABEE-F54EB7BAFB3F}" type="presParOf" srcId="{A4FE560D-67E6-4FD7-9305-6870369F2C1F}" destId="{F00F9742-6A68-4A65-BD86-A21595861873}" srcOrd="0" destOrd="0" presId="urn:microsoft.com/office/officeart/2005/8/layout/chevron2"/>
    <dgm:cxn modelId="{861798F7-99B6-45EC-BE7F-7ECD602146CE}" type="presParOf" srcId="{F00F9742-6A68-4A65-BD86-A21595861873}" destId="{BF8B4EC4-A866-4E47-B461-4CD366126C9F}" srcOrd="0" destOrd="0" presId="urn:microsoft.com/office/officeart/2005/8/layout/chevron2"/>
    <dgm:cxn modelId="{C0871A3B-A1A7-4B01-B04B-C0F8D984D358}" type="presParOf" srcId="{F00F9742-6A68-4A65-BD86-A21595861873}" destId="{A9CC1C35-3A2B-4DDC-8C89-C7726A4C0B92}" srcOrd="1" destOrd="0" presId="urn:microsoft.com/office/officeart/2005/8/layout/chevron2"/>
    <dgm:cxn modelId="{2992ABB1-663C-4F51-8367-FF867CA18E82}" type="presParOf" srcId="{A4FE560D-67E6-4FD7-9305-6870369F2C1F}" destId="{78889F60-1F86-4B8D-ADCB-23484D13DAF6}" srcOrd="1" destOrd="0" presId="urn:microsoft.com/office/officeart/2005/8/layout/chevron2"/>
    <dgm:cxn modelId="{4D9BBCDD-11E7-4673-A13D-7D1283360990}" type="presParOf" srcId="{A4FE560D-67E6-4FD7-9305-6870369F2C1F}" destId="{2AB3FCB7-FBE5-4A8B-8AF9-A357197F41CA}" srcOrd="2" destOrd="0" presId="urn:microsoft.com/office/officeart/2005/8/layout/chevron2"/>
    <dgm:cxn modelId="{FB47816A-5866-4291-9355-4765B93D132E}" type="presParOf" srcId="{2AB3FCB7-FBE5-4A8B-8AF9-A357197F41CA}" destId="{FACFF4A0-06D1-4ABE-A1B0-A256D98BFC9F}" srcOrd="0" destOrd="0" presId="urn:microsoft.com/office/officeart/2005/8/layout/chevron2"/>
    <dgm:cxn modelId="{C43F2CD5-E636-4306-9EC7-44CB79A15225}" type="presParOf" srcId="{2AB3FCB7-FBE5-4A8B-8AF9-A357197F41CA}" destId="{CD6BF721-08E1-4F9C-AE29-CAF7535FA3BC}" srcOrd="1" destOrd="0" presId="urn:microsoft.com/office/officeart/2005/8/layout/chevron2"/>
    <dgm:cxn modelId="{BA2650F2-7493-4685-8705-0596D9D372BA}" type="presParOf" srcId="{A4FE560D-67E6-4FD7-9305-6870369F2C1F}" destId="{786B579B-8DFC-44B3-8153-EC680ABFCF4D}" srcOrd="3" destOrd="0" presId="urn:microsoft.com/office/officeart/2005/8/layout/chevron2"/>
    <dgm:cxn modelId="{1E56DCA9-BB32-4B91-800C-0BB1992CC263}" type="presParOf" srcId="{A4FE560D-67E6-4FD7-9305-6870369F2C1F}" destId="{77744DEB-37D3-4CF0-9707-6C3C3D99FFF8}" srcOrd="4" destOrd="0" presId="urn:microsoft.com/office/officeart/2005/8/layout/chevron2"/>
    <dgm:cxn modelId="{8C451C0A-15BC-42DC-9406-A561EBA35A4F}" type="presParOf" srcId="{77744DEB-37D3-4CF0-9707-6C3C3D99FFF8}" destId="{268966EF-CB6D-4095-A778-5E4BA2B86EAB}" srcOrd="0" destOrd="0" presId="urn:microsoft.com/office/officeart/2005/8/layout/chevron2"/>
    <dgm:cxn modelId="{A437CD2A-BECF-4DB4-961B-A51DA6D6368F}" type="presParOf" srcId="{77744DEB-37D3-4CF0-9707-6C3C3D99FFF8}" destId="{CB5B06D4-10D2-45AA-96D4-4584CA2E100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55587B-4C81-4E64-9A71-50AE49A5D57D}">
      <dsp:nvSpPr>
        <dsp:cNvPr id="0" name=""/>
        <dsp:cNvSpPr/>
      </dsp:nvSpPr>
      <dsp:spPr>
        <a:xfrm>
          <a:off x="0" y="0"/>
          <a:ext cx="8229600"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3FE667-AA4A-495B-BFEF-D4BBA6D496E3}">
      <dsp:nvSpPr>
        <dsp:cNvPr id="0" name=""/>
        <dsp:cNvSpPr/>
      </dsp:nvSpPr>
      <dsp:spPr>
        <a:xfrm>
          <a:off x="0" y="0"/>
          <a:ext cx="1090389" cy="4373563"/>
        </a:xfrm>
        <a:prstGeom prst="rect">
          <a:avLst/>
        </a:prstGeom>
        <a:solidFill>
          <a:schemeClr val="bg2">
            <a:lumMod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a:lnSpc>
              <a:spcPct val="90000"/>
            </a:lnSpc>
            <a:spcBef>
              <a:spcPct val="0"/>
            </a:spcBef>
            <a:spcAft>
              <a:spcPct val="35000"/>
            </a:spcAft>
          </a:pPr>
          <a:r>
            <a:rPr lang="zh-CN" altLang="en-US" sz="4000" kern="1200" dirty="0" smtClean="0">
              <a:solidFill>
                <a:schemeClr val="bg1"/>
              </a:solidFill>
              <a:latin typeface="微软雅黑" panose="020B0503020204020204" pitchFamily="34" charset="-122"/>
              <a:ea typeface="微软雅黑" panose="020B0503020204020204" pitchFamily="34" charset="-122"/>
            </a:rPr>
            <a:t>您将了解到：</a:t>
          </a:r>
          <a:endParaRPr lang="zh-CN" altLang="en-US" sz="4000" kern="1200" dirty="0">
            <a:solidFill>
              <a:schemeClr val="bg1"/>
            </a:solidFill>
            <a:latin typeface="微软雅黑" panose="020B0503020204020204" pitchFamily="34" charset="-122"/>
            <a:ea typeface="微软雅黑" panose="020B0503020204020204" pitchFamily="34" charset="-122"/>
          </a:endParaRPr>
        </a:p>
      </dsp:txBody>
      <dsp:txXfrm>
        <a:off x="0" y="0"/>
        <a:ext cx="1090389" cy="4373563"/>
      </dsp:txXfrm>
    </dsp:sp>
    <dsp:sp modelId="{80B36788-6B7C-484A-8958-97328677D8F6}">
      <dsp:nvSpPr>
        <dsp:cNvPr id="0" name=""/>
        <dsp:cNvSpPr/>
      </dsp:nvSpPr>
      <dsp:spPr>
        <a:xfrm>
          <a:off x="1213833" y="101651"/>
          <a:ext cx="6460236" cy="20330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altLang="zh-CN" sz="2800" b="0" kern="1200" dirty="0" smtClean="0">
              <a:latin typeface="微软雅黑" panose="020B0503020204020204" pitchFamily="34" charset="-122"/>
              <a:ea typeface="微软雅黑" panose="020B0503020204020204" pitchFamily="34" charset="-122"/>
            </a:rPr>
            <a:t>1. </a:t>
          </a:r>
          <a:r>
            <a:rPr lang="zh-CN" altLang="en-US" sz="2800" b="0" kern="1200" dirty="0" smtClean="0">
              <a:latin typeface="微软雅黑" pitchFamily="34" charset="-122"/>
              <a:ea typeface="微软雅黑" pitchFamily="34" charset="-122"/>
            </a:rPr>
            <a:t>资产管理工作内容</a:t>
          </a:r>
          <a:endParaRPr lang="zh-CN" altLang="en-US" sz="2800" b="0" kern="1200" dirty="0">
            <a:latin typeface="微软雅黑" panose="020B0503020204020204" pitchFamily="34" charset="-122"/>
            <a:ea typeface="微软雅黑" panose="020B0503020204020204" pitchFamily="34" charset="-122"/>
          </a:endParaRPr>
        </a:p>
      </dsp:txBody>
      <dsp:txXfrm>
        <a:off x="1213833" y="101651"/>
        <a:ext cx="6460236" cy="2033023"/>
      </dsp:txXfrm>
    </dsp:sp>
    <dsp:sp modelId="{89A4B038-FB6A-4516-BCF7-89EBDD566F33}">
      <dsp:nvSpPr>
        <dsp:cNvPr id="0" name=""/>
        <dsp:cNvSpPr/>
      </dsp:nvSpPr>
      <dsp:spPr>
        <a:xfrm>
          <a:off x="1090389" y="2134674"/>
          <a:ext cx="6583680" cy="0"/>
        </a:xfrm>
        <a:prstGeom prst="line">
          <a:avLst/>
        </a:prstGeom>
        <a:solidFill>
          <a:schemeClr val="dk2">
            <a:hueOff val="0"/>
            <a:satOff val="0"/>
            <a:lumOff val="0"/>
            <a:alphaOff val="0"/>
          </a:schemeClr>
        </a:solidFill>
        <a:ln w="25400" cap="flat" cmpd="sng" algn="ctr">
          <a:solidFill>
            <a:schemeClr val="dk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472099-37BE-47A1-AA27-E0E6A65C89E9}">
      <dsp:nvSpPr>
        <dsp:cNvPr id="0" name=""/>
        <dsp:cNvSpPr/>
      </dsp:nvSpPr>
      <dsp:spPr>
        <a:xfrm>
          <a:off x="1213833" y="2236325"/>
          <a:ext cx="6460236" cy="20330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altLang="zh-CN" sz="2800" b="0" kern="1200" dirty="0" smtClean="0">
              <a:latin typeface="微软雅黑" panose="020B0503020204020204" pitchFamily="34" charset="-122"/>
              <a:ea typeface="微软雅黑" panose="020B0503020204020204" pitchFamily="34" charset="-122"/>
            </a:rPr>
            <a:t>2. </a:t>
          </a:r>
          <a:r>
            <a:rPr lang="zh-CN" altLang="en-US" sz="2800" b="0" kern="1200" dirty="0" smtClean="0">
              <a:latin typeface="微软雅黑" pitchFamily="34" charset="-122"/>
              <a:ea typeface="微软雅黑" pitchFamily="34" charset="-122"/>
            </a:rPr>
            <a:t>资产管理平台的使用</a:t>
          </a:r>
          <a:endParaRPr lang="zh-CN" altLang="en-US" sz="2800" b="0" kern="1200" dirty="0">
            <a:latin typeface="微软雅黑" panose="020B0503020204020204" pitchFamily="34" charset="-122"/>
            <a:ea typeface="微软雅黑" panose="020B0503020204020204" pitchFamily="34" charset="-122"/>
          </a:endParaRPr>
        </a:p>
      </dsp:txBody>
      <dsp:txXfrm>
        <a:off x="1213833" y="2236325"/>
        <a:ext cx="6460236" cy="2033023"/>
      </dsp:txXfrm>
    </dsp:sp>
    <dsp:sp modelId="{8CFD6DEF-B679-4E6C-8F84-D33135ADB11D}">
      <dsp:nvSpPr>
        <dsp:cNvPr id="0" name=""/>
        <dsp:cNvSpPr/>
      </dsp:nvSpPr>
      <dsp:spPr>
        <a:xfrm>
          <a:off x="1090389" y="4269349"/>
          <a:ext cx="6583680" cy="0"/>
        </a:xfrm>
        <a:prstGeom prst="line">
          <a:avLst/>
        </a:prstGeom>
        <a:solidFill>
          <a:schemeClr val="dk2">
            <a:hueOff val="0"/>
            <a:satOff val="0"/>
            <a:lumOff val="0"/>
            <a:alphaOff val="0"/>
          </a:schemeClr>
        </a:solidFill>
        <a:ln w="25400" cap="flat" cmpd="sng" algn="ctr">
          <a:solidFill>
            <a:schemeClr val="dk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8BC437-AB6D-4D9F-9FF9-59BA3168FD10}">
      <dsp:nvSpPr>
        <dsp:cNvPr id="0" name=""/>
        <dsp:cNvSpPr/>
      </dsp:nvSpPr>
      <dsp:spPr>
        <a:xfrm>
          <a:off x="0" y="515143"/>
          <a:ext cx="2571749" cy="1543050"/>
        </a:xfrm>
        <a:prstGeom prst="rect">
          <a:avLst/>
        </a:prstGeom>
        <a:solidFill>
          <a:schemeClr val="accent2"/>
        </a:solidFill>
        <a:ln w="38100" cap="flat" cmpd="sng" algn="ctr">
          <a:solidFill>
            <a:schemeClr val="lt1"/>
          </a:solidFill>
          <a:prstDash val="solid"/>
        </a:ln>
        <a:effectLst/>
        <a:scene3d>
          <a:camera prst="orthographicFront"/>
          <a:lightRig rig="threePt" dir="t">
            <a:rot lat="0" lon="0" rev="7500000"/>
          </a:lightRig>
        </a:scene3d>
        <a:sp3d/>
      </dsp:spPr>
      <dsp:style>
        <a:lnRef idx="3">
          <a:schemeClr val="lt1"/>
        </a:lnRef>
        <a:fillRef idx="1">
          <a:schemeClr val="accent2"/>
        </a:fillRef>
        <a:effectRef idx="1">
          <a:schemeClr val="accent2"/>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部门资产</a:t>
          </a:r>
          <a:endParaRPr lang="en-US" altLang="zh-CN" sz="2800" b="0" kern="1200" dirty="0" smtClean="0">
            <a:latin typeface="微软雅黑" pitchFamily="34" charset="-122"/>
            <a:ea typeface="微软雅黑" pitchFamily="34" charset="-122"/>
          </a:endParaRPr>
        </a:p>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账目管理</a:t>
          </a:r>
          <a:endParaRPr lang="zh-CN" altLang="en-US" sz="2800" b="0" kern="1200" dirty="0">
            <a:latin typeface="微软雅黑" pitchFamily="34" charset="-122"/>
            <a:ea typeface="微软雅黑" pitchFamily="34" charset="-122"/>
          </a:endParaRPr>
        </a:p>
      </dsp:txBody>
      <dsp:txXfrm>
        <a:off x="0" y="515143"/>
        <a:ext cx="2571749" cy="1543050"/>
      </dsp:txXfrm>
    </dsp:sp>
    <dsp:sp modelId="{A35E3817-EA01-401D-A418-4CA8BEECEA7A}">
      <dsp:nvSpPr>
        <dsp:cNvPr id="0" name=""/>
        <dsp:cNvSpPr/>
      </dsp:nvSpPr>
      <dsp:spPr>
        <a:xfrm>
          <a:off x="2828925" y="515143"/>
          <a:ext cx="2571749" cy="1543050"/>
        </a:xfrm>
        <a:prstGeom prst="rect">
          <a:avLst/>
        </a:prstGeom>
        <a:solidFill>
          <a:schemeClr val="accent3"/>
        </a:solidFill>
        <a:ln w="38100" cap="flat" cmpd="sng" algn="ctr">
          <a:solidFill>
            <a:schemeClr val="lt1"/>
          </a:solidFill>
          <a:prstDash val="solid"/>
        </a:ln>
        <a:effectLst/>
        <a:scene3d>
          <a:camera prst="orthographicFront"/>
          <a:lightRig rig="threePt" dir="t">
            <a:rot lat="0" lon="0" rev="7500000"/>
          </a:lightRig>
        </a:scene3d>
        <a:sp3d/>
      </dsp:spPr>
      <dsp:style>
        <a:lnRef idx="3">
          <a:schemeClr val="lt1"/>
        </a:lnRef>
        <a:fillRef idx="1">
          <a:schemeClr val="accent3"/>
        </a:fillRef>
        <a:effectRef idx="1">
          <a:schemeClr val="accent3"/>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部门资产</a:t>
          </a:r>
          <a:endParaRPr lang="en-US" altLang="zh-CN" sz="2800" b="0" kern="1200" dirty="0" smtClean="0">
            <a:latin typeface="微软雅黑" pitchFamily="34" charset="-122"/>
            <a:ea typeface="微软雅黑" pitchFamily="34" charset="-122"/>
          </a:endParaRPr>
        </a:p>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账物调整</a:t>
          </a:r>
          <a:endParaRPr lang="zh-CN" altLang="en-US" sz="2800" b="0" kern="1200" dirty="0">
            <a:latin typeface="微软雅黑" pitchFamily="34" charset="-122"/>
            <a:ea typeface="微软雅黑" pitchFamily="34" charset="-122"/>
          </a:endParaRPr>
        </a:p>
      </dsp:txBody>
      <dsp:txXfrm>
        <a:off x="2828925" y="515143"/>
        <a:ext cx="2571749" cy="1543050"/>
      </dsp:txXfrm>
    </dsp:sp>
    <dsp:sp modelId="{5942C72E-B4E2-4452-BEDC-34FCAB9F258B}">
      <dsp:nvSpPr>
        <dsp:cNvPr id="0" name=""/>
        <dsp:cNvSpPr/>
      </dsp:nvSpPr>
      <dsp:spPr>
        <a:xfrm>
          <a:off x="5657849" y="515143"/>
          <a:ext cx="2571749" cy="1543050"/>
        </a:xfrm>
        <a:prstGeom prst="rect">
          <a:avLst/>
        </a:prstGeom>
        <a:solidFill>
          <a:schemeClr val="accent4"/>
        </a:solidFill>
        <a:ln w="38100" cap="flat" cmpd="sng" algn="ctr">
          <a:solidFill>
            <a:schemeClr val="lt1"/>
          </a:solidFill>
          <a:prstDash val="solid"/>
        </a:ln>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部门资产</a:t>
          </a:r>
          <a:endParaRPr lang="en-US" altLang="zh-CN" sz="2800" b="0" kern="1200" dirty="0" smtClean="0">
            <a:latin typeface="微软雅黑" pitchFamily="34" charset="-122"/>
            <a:ea typeface="微软雅黑" pitchFamily="34" charset="-122"/>
          </a:endParaRPr>
        </a:p>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故障报修</a:t>
          </a:r>
          <a:endParaRPr lang="zh-CN" altLang="en-US" sz="2800" b="0" kern="1200" dirty="0">
            <a:latin typeface="微软雅黑" pitchFamily="34" charset="-122"/>
            <a:ea typeface="微软雅黑" pitchFamily="34" charset="-122"/>
          </a:endParaRPr>
        </a:p>
      </dsp:txBody>
      <dsp:txXfrm>
        <a:off x="5657849" y="515143"/>
        <a:ext cx="2571749" cy="1543050"/>
      </dsp:txXfrm>
    </dsp:sp>
    <dsp:sp modelId="{53EC7E15-B05E-4D93-9614-AF296E53B058}">
      <dsp:nvSpPr>
        <dsp:cNvPr id="0" name=""/>
        <dsp:cNvSpPr/>
      </dsp:nvSpPr>
      <dsp:spPr>
        <a:xfrm>
          <a:off x="1414462" y="2315369"/>
          <a:ext cx="2571749" cy="1543050"/>
        </a:xfrm>
        <a:prstGeom prst="rect">
          <a:avLst/>
        </a:prstGeom>
        <a:solidFill>
          <a:schemeClr val="accent5"/>
        </a:solidFill>
        <a:ln w="38100" cap="flat" cmpd="sng" algn="ctr">
          <a:solidFill>
            <a:schemeClr val="lt1"/>
          </a:solidFill>
          <a:prstDash val="solid"/>
        </a:ln>
        <a:effectLst/>
        <a:scene3d>
          <a:camera prst="orthographicFront"/>
          <a:lightRig rig="threePt" dir="t">
            <a:rot lat="0" lon="0" rev="7500000"/>
          </a:lightRig>
        </a:scene3d>
        <a:sp3d/>
      </dsp:spPr>
      <dsp:style>
        <a:lnRef idx="3">
          <a:schemeClr val="lt1"/>
        </a:lnRef>
        <a:fillRef idx="1">
          <a:schemeClr val="accent5"/>
        </a:fillRef>
        <a:effectRef idx="1">
          <a:schemeClr val="accent5"/>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部门资产</a:t>
          </a:r>
          <a:endParaRPr lang="en-US" altLang="zh-CN" sz="2800" b="0" kern="1200" dirty="0" smtClean="0">
            <a:latin typeface="微软雅黑" pitchFamily="34" charset="-122"/>
            <a:ea typeface="微软雅黑" pitchFamily="34" charset="-122"/>
          </a:endParaRPr>
        </a:p>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账物核查</a:t>
          </a:r>
          <a:endParaRPr lang="zh-CN" altLang="en-US" sz="2800" b="0" kern="1200" dirty="0">
            <a:latin typeface="微软雅黑" pitchFamily="34" charset="-122"/>
            <a:ea typeface="微软雅黑" pitchFamily="34" charset="-122"/>
          </a:endParaRPr>
        </a:p>
      </dsp:txBody>
      <dsp:txXfrm>
        <a:off x="1414462" y="2315369"/>
        <a:ext cx="2571749" cy="1543050"/>
      </dsp:txXfrm>
    </dsp:sp>
    <dsp:sp modelId="{8966A30D-0975-4D89-B602-5FE971A258B7}">
      <dsp:nvSpPr>
        <dsp:cNvPr id="0" name=""/>
        <dsp:cNvSpPr/>
      </dsp:nvSpPr>
      <dsp:spPr>
        <a:xfrm>
          <a:off x="4243387" y="2315369"/>
          <a:ext cx="2571749" cy="1543050"/>
        </a:xfrm>
        <a:prstGeom prst="rect">
          <a:avLst/>
        </a:prstGeom>
        <a:solidFill>
          <a:schemeClr val="accent6"/>
        </a:solidFill>
        <a:ln w="38100" cap="flat" cmpd="sng" algn="ctr">
          <a:solidFill>
            <a:schemeClr val="lt1"/>
          </a:solidFill>
          <a:prstDash val="solid"/>
        </a:ln>
        <a:effectLst/>
        <a:scene3d>
          <a:camera prst="orthographicFront"/>
          <a:lightRig rig="threePt" dir="t">
            <a:rot lat="0" lon="0" rev="7500000"/>
          </a:lightRig>
        </a:scene3d>
        <a:sp3d/>
      </dsp:spPr>
      <dsp:style>
        <a:lnRef idx="3">
          <a:schemeClr val="lt1"/>
        </a:lnRef>
        <a:fillRef idx="1">
          <a:schemeClr val="accent6"/>
        </a:fillRef>
        <a:effectRef idx="1">
          <a:schemeClr val="accent6"/>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部门低耗品</a:t>
          </a:r>
          <a:endParaRPr lang="en-US" altLang="zh-CN" sz="2800" b="0" kern="1200" dirty="0" smtClean="0">
            <a:latin typeface="微软雅黑" pitchFamily="34" charset="-122"/>
            <a:ea typeface="微软雅黑" pitchFamily="34" charset="-122"/>
          </a:endParaRPr>
        </a:p>
        <a:p>
          <a:pPr lvl="0" algn="ctr" defTabSz="1244600">
            <a:lnSpc>
              <a:spcPct val="90000"/>
            </a:lnSpc>
            <a:spcBef>
              <a:spcPct val="0"/>
            </a:spcBef>
            <a:spcAft>
              <a:spcPct val="35000"/>
            </a:spcAft>
          </a:pPr>
          <a:r>
            <a:rPr lang="zh-CN" altLang="en-US" sz="2800" b="0" kern="1200" dirty="0" smtClean="0">
              <a:latin typeface="微软雅黑" pitchFamily="34" charset="-122"/>
              <a:ea typeface="微软雅黑" pitchFamily="34" charset="-122"/>
            </a:rPr>
            <a:t>账物管理</a:t>
          </a:r>
          <a:endParaRPr lang="zh-CN" altLang="en-US" sz="2800" b="0" kern="1200" dirty="0">
            <a:latin typeface="微软雅黑" pitchFamily="34" charset="-122"/>
            <a:ea typeface="微软雅黑" pitchFamily="34" charset="-122"/>
          </a:endParaRPr>
        </a:p>
      </dsp:txBody>
      <dsp:txXfrm>
        <a:off x="4243387" y="2315369"/>
        <a:ext cx="2571749" cy="15430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115C5D-D059-4872-B314-422300D1393D}">
      <dsp:nvSpPr>
        <dsp:cNvPr id="0" name=""/>
        <dsp:cNvSpPr/>
      </dsp:nvSpPr>
      <dsp:spPr>
        <a:xfrm>
          <a:off x="0" y="203199"/>
          <a:ext cx="3657600" cy="3657600"/>
        </a:xfrm>
        <a:prstGeom prst="pie">
          <a:avLst>
            <a:gd name="adj1" fmla="val 5400000"/>
            <a:gd name="adj2" fmla="val 16200000"/>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a:noFill/>
        </a:ln>
        <a:effectLst>
          <a:glow rad="50800">
            <a:schemeClr val="accent2">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2">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sp>
    <dsp:sp modelId="{A20750E7-0544-4273-929B-F9A64602FC42}">
      <dsp:nvSpPr>
        <dsp:cNvPr id="0" name=""/>
        <dsp:cNvSpPr/>
      </dsp:nvSpPr>
      <dsp:spPr>
        <a:xfrm>
          <a:off x="1828800" y="203199"/>
          <a:ext cx="4267200" cy="36576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lt1">
              <a:alpha val="90000"/>
              <a:hueOff val="0"/>
              <a:satOff val="0"/>
              <a:lumOff val="0"/>
              <a:alphaOff val="0"/>
              <a:shade val="30000"/>
              <a:satMod val="150000"/>
            </a:schemeClr>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b="0" kern="1200" dirty="0" smtClean="0">
              <a:latin typeface="微软雅黑" pitchFamily="34" charset="-122"/>
              <a:ea typeface="微软雅黑" pitchFamily="34" charset="-122"/>
            </a:rPr>
            <a:t>部门资产管理员有查看本部门所有在账资产的权限</a:t>
          </a:r>
          <a:endParaRPr lang="zh-CN" altLang="en-US" sz="1600" b="0" kern="1200" dirty="0">
            <a:latin typeface="微软雅黑" pitchFamily="34" charset="-122"/>
            <a:ea typeface="微软雅黑" pitchFamily="34" charset="-122"/>
          </a:endParaRPr>
        </a:p>
      </dsp:txBody>
      <dsp:txXfrm>
        <a:off x="1828800" y="203199"/>
        <a:ext cx="4267200" cy="777239"/>
      </dsp:txXfrm>
    </dsp:sp>
    <dsp:sp modelId="{93AFEF41-A393-49D1-9858-0FECADD7675F}">
      <dsp:nvSpPr>
        <dsp:cNvPr id="0" name=""/>
        <dsp:cNvSpPr/>
      </dsp:nvSpPr>
      <dsp:spPr>
        <a:xfrm>
          <a:off x="480059" y="980439"/>
          <a:ext cx="2697480" cy="2697480"/>
        </a:xfrm>
        <a:prstGeom prst="pie">
          <a:avLst>
            <a:gd name="adj1" fmla="val 5400000"/>
            <a:gd name="adj2" fmla="val 16200000"/>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a:noFill/>
        </a:ln>
        <a:effectLst>
          <a:glow rad="50800">
            <a:schemeClr val="accent3">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3">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sp>
    <dsp:sp modelId="{1C6978B7-EAC5-473B-A753-FF44CBF8DBC7}">
      <dsp:nvSpPr>
        <dsp:cNvPr id="0" name=""/>
        <dsp:cNvSpPr/>
      </dsp:nvSpPr>
      <dsp:spPr>
        <a:xfrm>
          <a:off x="1828800" y="980439"/>
          <a:ext cx="4267200" cy="269748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lt1">
              <a:alpha val="90000"/>
              <a:hueOff val="0"/>
              <a:satOff val="0"/>
              <a:lumOff val="0"/>
              <a:alphaOff val="0"/>
              <a:shade val="30000"/>
              <a:satMod val="150000"/>
            </a:schemeClr>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b="0" kern="1200" dirty="0" smtClean="0">
              <a:latin typeface="微软雅黑" pitchFamily="34" charset="-122"/>
              <a:ea typeface="微软雅黑" pitchFamily="34" charset="-122"/>
            </a:rPr>
            <a:t>每个在校职工都可以通过资产管理平台查询个人名下的资产状况</a:t>
          </a:r>
          <a:endParaRPr lang="zh-CN" altLang="en-US" sz="1600" b="0" kern="1200" dirty="0">
            <a:latin typeface="微软雅黑" pitchFamily="34" charset="-122"/>
            <a:ea typeface="微软雅黑" pitchFamily="34" charset="-122"/>
          </a:endParaRPr>
        </a:p>
      </dsp:txBody>
      <dsp:txXfrm>
        <a:off x="1828800" y="980439"/>
        <a:ext cx="4267200" cy="777240"/>
      </dsp:txXfrm>
    </dsp:sp>
    <dsp:sp modelId="{9DEB41CE-4B25-4831-ABB1-657B0E215C09}">
      <dsp:nvSpPr>
        <dsp:cNvPr id="0" name=""/>
        <dsp:cNvSpPr/>
      </dsp:nvSpPr>
      <dsp:spPr>
        <a:xfrm>
          <a:off x="960120" y="1757680"/>
          <a:ext cx="1737360" cy="1737360"/>
        </a:xfrm>
        <a:prstGeom prst="pie">
          <a:avLst>
            <a:gd name="adj1" fmla="val 5400000"/>
            <a:gd name="adj2" fmla="val 16200000"/>
          </a:avLst>
        </a:prstGeom>
        <a:gradFill rotWithShape="0">
          <a:gsLst>
            <a:gs pos="0">
              <a:schemeClr val="accent4">
                <a:hueOff val="0"/>
                <a:satOff val="0"/>
                <a:lumOff val="0"/>
                <a:alphaOff val="0"/>
                <a:tint val="73000"/>
                <a:shade val="100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tint val="100000"/>
                <a:shade val="57000"/>
                <a:satMod val="120000"/>
              </a:schemeClr>
            </a:gs>
            <a:gs pos="80000">
              <a:schemeClr val="accent4">
                <a:hueOff val="0"/>
                <a:satOff val="0"/>
                <a:lumOff val="0"/>
                <a:alphaOff val="0"/>
                <a:tint val="100000"/>
                <a:shade val="56000"/>
                <a:satMod val="145000"/>
              </a:schemeClr>
            </a:gs>
            <a:gs pos="88000">
              <a:schemeClr val="accent4">
                <a:hueOff val="0"/>
                <a:satOff val="0"/>
                <a:lumOff val="0"/>
                <a:alphaOff val="0"/>
                <a:tint val="100000"/>
                <a:shade val="63000"/>
                <a:satMod val="160000"/>
              </a:schemeClr>
            </a:gs>
            <a:gs pos="100000">
              <a:schemeClr val="accent4">
                <a:hueOff val="0"/>
                <a:satOff val="0"/>
                <a:lumOff val="0"/>
                <a:alphaOff val="0"/>
                <a:tint val="99000"/>
                <a:shade val="100000"/>
                <a:satMod val="155000"/>
              </a:schemeClr>
            </a:gs>
          </a:gsLst>
          <a:lin ang="5400000" scaled="0"/>
        </a:gradFill>
        <a:ln>
          <a:noFill/>
        </a:ln>
        <a:effectLst>
          <a:glow rad="50800">
            <a:schemeClr val="accent4">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4">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sp>
    <dsp:sp modelId="{6E59EF13-A282-40FB-9826-FA2BC49ACF38}">
      <dsp:nvSpPr>
        <dsp:cNvPr id="0" name=""/>
        <dsp:cNvSpPr/>
      </dsp:nvSpPr>
      <dsp:spPr>
        <a:xfrm>
          <a:off x="1828800" y="1757680"/>
          <a:ext cx="4267200" cy="173736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lt1">
              <a:alpha val="90000"/>
              <a:hueOff val="0"/>
              <a:satOff val="0"/>
              <a:lumOff val="0"/>
              <a:alphaOff val="0"/>
              <a:shade val="30000"/>
              <a:satMod val="150000"/>
            </a:schemeClr>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b="0" kern="1200" dirty="0" smtClean="0">
              <a:latin typeface="微软雅黑" pitchFamily="34" charset="-122"/>
              <a:ea typeface="微软雅黑" pitchFamily="34" charset="-122"/>
            </a:rPr>
            <a:t>在本部门人员发生变动时，部门资产管理员应及时通知国有资产管理处进行人员信息维护</a:t>
          </a:r>
          <a:endParaRPr lang="zh-CN" altLang="en-US" sz="1600" b="0" kern="1200" dirty="0">
            <a:latin typeface="微软雅黑" pitchFamily="34" charset="-122"/>
            <a:ea typeface="微软雅黑" pitchFamily="34" charset="-122"/>
          </a:endParaRPr>
        </a:p>
      </dsp:txBody>
      <dsp:txXfrm>
        <a:off x="1828800" y="1757680"/>
        <a:ext cx="4267200" cy="777240"/>
      </dsp:txXfrm>
    </dsp:sp>
    <dsp:sp modelId="{B6467399-476F-4A06-B4D6-1B8C184072ED}">
      <dsp:nvSpPr>
        <dsp:cNvPr id="0" name=""/>
        <dsp:cNvSpPr/>
      </dsp:nvSpPr>
      <dsp:spPr>
        <a:xfrm>
          <a:off x="1440180" y="2534920"/>
          <a:ext cx="777240" cy="777240"/>
        </a:xfrm>
        <a:prstGeom prst="pie">
          <a:avLst>
            <a:gd name="adj1" fmla="val 5400000"/>
            <a:gd name="adj2" fmla="val 16200000"/>
          </a:avLst>
        </a:prstGeom>
        <a:gradFill rotWithShape="0">
          <a:gsLst>
            <a:gs pos="0">
              <a:schemeClr val="accent5">
                <a:hueOff val="0"/>
                <a:satOff val="0"/>
                <a:lumOff val="0"/>
                <a:alphaOff val="0"/>
                <a:tint val="73000"/>
                <a:shade val="100000"/>
                <a:satMod val="150000"/>
              </a:schemeClr>
            </a:gs>
            <a:gs pos="25000">
              <a:schemeClr val="accent5">
                <a:hueOff val="0"/>
                <a:satOff val="0"/>
                <a:lumOff val="0"/>
                <a:alphaOff val="0"/>
                <a:tint val="96000"/>
                <a:shade val="80000"/>
                <a:satMod val="105000"/>
              </a:schemeClr>
            </a:gs>
            <a:gs pos="38000">
              <a:schemeClr val="accent5">
                <a:hueOff val="0"/>
                <a:satOff val="0"/>
                <a:lumOff val="0"/>
                <a:alphaOff val="0"/>
                <a:tint val="96000"/>
                <a:shade val="59000"/>
                <a:satMod val="120000"/>
              </a:schemeClr>
            </a:gs>
            <a:gs pos="55000">
              <a:schemeClr val="accent5">
                <a:hueOff val="0"/>
                <a:satOff val="0"/>
                <a:lumOff val="0"/>
                <a:alphaOff val="0"/>
                <a:tint val="100000"/>
                <a:shade val="57000"/>
                <a:satMod val="120000"/>
              </a:schemeClr>
            </a:gs>
            <a:gs pos="80000">
              <a:schemeClr val="accent5">
                <a:hueOff val="0"/>
                <a:satOff val="0"/>
                <a:lumOff val="0"/>
                <a:alphaOff val="0"/>
                <a:tint val="100000"/>
                <a:shade val="56000"/>
                <a:satMod val="145000"/>
              </a:schemeClr>
            </a:gs>
            <a:gs pos="88000">
              <a:schemeClr val="accent5">
                <a:hueOff val="0"/>
                <a:satOff val="0"/>
                <a:lumOff val="0"/>
                <a:alphaOff val="0"/>
                <a:tint val="100000"/>
                <a:shade val="63000"/>
                <a:satMod val="160000"/>
              </a:schemeClr>
            </a:gs>
            <a:gs pos="100000">
              <a:schemeClr val="accent5">
                <a:hueOff val="0"/>
                <a:satOff val="0"/>
                <a:lumOff val="0"/>
                <a:alphaOff val="0"/>
                <a:tint val="99000"/>
                <a:shade val="100000"/>
                <a:satMod val="155000"/>
              </a:schemeClr>
            </a:gs>
          </a:gsLst>
          <a:lin ang="5400000" scaled="0"/>
        </a:gradFill>
        <a:ln>
          <a:noFill/>
        </a:ln>
        <a:effectLst>
          <a:glow rad="50800">
            <a:schemeClr val="accent5">
              <a:hueOff val="0"/>
              <a:satOff val="0"/>
              <a:lumOff val="0"/>
              <a:alphaOff val="0"/>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accent5">
              <a:hueOff val="0"/>
              <a:satOff val="0"/>
              <a:lumOff val="0"/>
              <a:alphaOff val="0"/>
              <a:shade val="30000"/>
              <a:satMod val="150000"/>
            </a:schemeClr>
          </a:contourClr>
        </a:sp3d>
      </dsp:spPr>
      <dsp:style>
        <a:lnRef idx="0">
          <a:scrgbClr r="0" g="0" b="0"/>
        </a:lnRef>
        <a:fillRef idx="3">
          <a:scrgbClr r="0" g="0" b="0"/>
        </a:fillRef>
        <a:effectRef idx="3">
          <a:scrgbClr r="0" g="0" b="0"/>
        </a:effectRef>
        <a:fontRef idx="minor">
          <a:schemeClr val="lt1"/>
        </a:fontRef>
      </dsp:style>
    </dsp:sp>
    <dsp:sp modelId="{8AC6ACE8-64DA-486A-AC70-FF7906F78DE8}">
      <dsp:nvSpPr>
        <dsp:cNvPr id="0" name=""/>
        <dsp:cNvSpPr/>
      </dsp:nvSpPr>
      <dsp:spPr>
        <a:xfrm>
          <a:off x="1828800" y="2534920"/>
          <a:ext cx="4267200" cy="77724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lt1">
              <a:alpha val="90000"/>
              <a:hueOff val="0"/>
              <a:satOff val="0"/>
              <a:lumOff val="0"/>
              <a:alphaOff val="0"/>
              <a:shade val="30000"/>
              <a:satMod val="150000"/>
            </a:schemeClr>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zh-CN" altLang="en-US" sz="1600" b="0" kern="1200" dirty="0" smtClean="0">
              <a:latin typeface="微软雅黑" pitchFamily="34" charset="-122"/>
              <a:ea typeface="微软雅黑" pitchFamily="34" charset="-122"/>
            </a:rPr>
            <a:t>部门资产管理员变更应做好交接工作，包括如何使用资产管理平台</a:t>
          </a:r>
          <a:endParaRPr lang="zh-CN" altLang="en-US" sz="1600" b="0" kern="1200" dirty="0">
            <a:latin typeface="微软雅黑" pitchFamily="34" charset="-122"/>
            <a:ea typeface="微软雅黑" pitchFamily="34" charset="-122"/>
          </a:endParaRPr>
        </a:p>
      </dsp:txBody>
      <dsp:txXfrm>
        <a:off x="1828800" y="2534920"/>
        <a:ext cx="4267200" cy="7772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B4EC4-A866-4E47-B461-4CD366126C9F}">
      <dsp:nvSpPr>
        <dsp:cNvPr id="0" name=""/>
        <dsp:cNvSpPr/>
      </dsp:nvSpPr>
      <dsp:spPr>
        <a:xfrm rot="5400000">
          <a:off x="-222429" y="225592"/>
          <a:ext cx="1482862" cy="1038004"/>
        </a:xfrm>
        <a:prstGeom prst="chevron">
          <a:avLst/>
        </a:prstGeom>
        <a:gradFill rotWithShape="0">
          <a:gsLst>
            <a:gs pos="0">
              <a:schemeClr val="accent2">
                <a:hueOff val="0"/>
                <a:satOff val="0"/>
                <a:lumOff val="0"/>
                <a:alphaOff val="0"/>
                <a:tint val="73000"/>
                <a:shade val="100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tint val="100000"/>
                <a:shade val="57000"/>
                <a:satMod val="120000"/>
              </a:schemeClr>
            </a:gs>
            <a:gs pos="80000">
              <a:schemeClr val="accent2">
                <a:hueOff val="0"/>
                <a:satOff val="0"/>
                <a:lumOff val="0"/>
                <a:alphaOff val="0"/>
                <a:tint val="100000"/>
                <a:shade val="56000"/>
                <a:satMod val="145000"/>
              </a:schemeClr>
            </a:gs>
            <a:gs pos="88000">
              <a:schemeClr val="accent2">
                <a:hueOff val="0"/>
                <a:satOff val="0"/>
                <a:lumOff val="0"/>
                <a:alphaOff val="0"/>
                <a:tint val="100000"/>
                <a:shade val="63000"/>
                <a:satMod val="160000"/>
              </a:schemeClr>
            </a:gs>
            <a:gs pos="100000">
              <a:schemeClr val="accent2">
                <a:hueOff val="0"/>
                <a:satOff val="0"/>
                <a:lumOff val="0"/>
                <a:alphaOff val="0"/>
                <a:tint val="99000"/>
                <a:shade val="100000"/>
                <a:satMod val="155000"/>
              </a:schemeClr>
            </a:gs>
          </a:gsLst>
          <a:lin ang="5400000" scaled="0"/>
        </a:gradFill>
        <a:ln w="9525" cap="flat" cmpd="sng" algn="ctr">
          <a:solidFill>
            <a:schemeClr val="accent2">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accent2">
              <a:hueOff val="0"/>
              <a:satOff val="0"/>
              <a:lumOff val="0"/>
              <a:alphaOff val="0"/>
              <a:shade val="30000"/>
              <a:satMod val="150000"/>
            </a:schemeClr>
          </a:contourClr>
        </a:sp3d>
      </dsp:spPr>
      <dsp:style>
        <a:lnRef idx="1">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0" kern="1200" dirty="0" smtClean="0">
              <a:latin typeface="微软雅黑" pitchFamily="34" charset="-122"/>
              <a:ea typeface="微软雅黑" pitchFamily="34" charset="-122"/>
            </a:rPr>
            <a:t>1</a:t>
          </a:r>
          <a:endParaRPr lang="zh-CN" altLang="en-US" sz="2800" b="0" kern="1200" dirty="0">
            <a:latin typeface="微软雅黑" pitchFamily="34" charset="-122"/>
            <a:ea typeface="微软雅黑" pitchFamily="34" charset="-122"/>
          </a:endParaRPr>
        </a:p>
      </dsp:txBody>
      <dsp:txXfrm rot="-5400000">
        <a:off x="0" y="522165"/>
        <a:ext cx="1038004" cy="444858"/>
      </dsp:txXfrm>
    </dsp:sp>
    <dsp:sp modelId="{A9CC1C35-3A2B-4DDC-8C89-C7726A4C0B92}">
      <dsp:nvSpPr>
        <dsp:cNvPr id="0" name=""/>
        <dsp:cNvSpPr/>
      </dsp:nvSpPr>
      <dsp:spPr>
        <a:xfrm rot="5400000">
          <a:off x="3084818" y="-2043650"/>
          <a:ext cx="964367" cy="5057995"/>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zh-CN" altLang="en-US" sz="2400" b="0" kern="1200" dirty="0" smtClean="0">
              <a:latin typeface="微软雅黑" pitchFamily="34" charset="-122"/>
              <a:ea typeface="微软雅黑" pitchFamily="34" charset="-122"/>
            </a:rPr>
            <a:t>通过资产管理平台提交维修申请</a:t>
          </a:r>
          <a:endParaRPr lang="zh-CN" altLang="en-US" sz="2400" b="0" kern="1200" dirty="0">
            <a:latin typeface="微软雅黑" pitchFamily="34" charset="-122"/>
            <a:ea typeface="微软雅黑" pitchFamily="34" charset="-122"/>
          </a:endParaRPr>
        </a:p>
      </dsp:txBody>
      <dsp:txXfrm rot="-5400000">
        <a:off x="1038005" y="50240"/>
        <a:ext cx="5010918" cy="870213"/>
      </dsp:txXfrm>
    </dsp:sp>
    <dsp:sp modelId="{FACFF4A0-06D1-4ABE-A1B0-A256D98BFC9F}">
      <dsp:nvSpPr>
        <dsp:cNvPr id="0" name=""/>
        <dsp:cNvSpPr/>
      </dsp:nvSpPr>
      <dsp:spPr>
        <a:xfrm rot="5400000">
          <a:off x="-222429" y="1512997"/>
          <a:ext cx="1482862" cy="1038004"/>
        </a:xfrm>
        <a:prstGeom prst="chevron">
          <a:avLst/>
        </a:prstGeom>
        <a:gradFill rotWithShape="0">
          <a:gsLst>
            <a:gs pos="0">
              <a:schemeClr val="accent3">
                <a:hueOff val="0"/>
                <a:satOff val="0"/>
                <a:lumOff val="0"/>
                <a:alphaOff val="0"/>
                <a:tint val="73000"/>
                <a:shade val="100000"/>
                <a:satMod val="150000"/>
              </a:schemeClr>
            </a:gs>
            <a:gs pos="25000">
              <a:schemeClr val="accent3">
                <a:hueOff val="0"/>
                <a:satOff val="0"/>
                <a:lumOff val="0"/>
                <a:alphaOff val="0"/>
                <a:tint val="96000"/>
                <a:shade val="80000"/>
                <a:satMod val="105000"/>
              </a:schemeClr>
            </a:gs>
            <a:gs pos="38000">
              <a:schemeClr val="accent3">
                <a:hueOff val="0"/>
                <a:satOff val="0"/>
                <a:lumOff val="0"/>
                <a:alphaOff val="0"/>
                <a:tint val="96000"/>
                <a:shade val="59000"/>
                <a:satMod val="120000"/>
              </a:schemeClr>
            </a:gs>
            <a:gs pos="55000">
              <a:schemeClr val="accent3">
                <a:hueOff val="0"/>
                <a:satOff val="0"/>
                <a:lumOff val="0"/>
                <a:alphaOff val="0"/>
                <a:tint val="100000"/>
                <a:shade val="57000"/>
                <a:satMod val="120000"/>
              </a:schemeClr>
            </a:gs>
            <a:gs pos="80000">
              <a:schemeClr val="accent3">
                <a:hueOff val="0"/>
                <a:satOff val="0"/>
                <a:lumOff val="0"/>
                <a:alphaOff val="0"/>
                <a:tint val="100000"/>
                <a:shade val="56000"/>
                <a:satMod val="145000"/>
              </a:schemeClr>
            </a:gs>
            <a:gs pos="88000">
              <a:schemeClr val="accent3">
                <a:hueOff val="0"/>
                <a:satOff val="0"/>
                <a:lumOff val="0"/>
                <a:alphaOff val="0"/>
                <a:tint val="100000"/>
                <a:shade val="63000"/>
                <a:satMod val="160000"/>
              </a:schemeClr>
            </a:gs>
            <a:gs pos="100000">
              <a:schemeClr val="accent3">
                <a:hueOff val="0"/>
                <a:satOff val="0"/>
                <a:lumOff val="0"/>
                <a:alphaOff val="0"/>
                <a:tint val="99000"/>
                <a:shade val="100000"/>
                <a:satMod val="155000"/>
              </a:schemeClr>
            </a:gs>
          </a:gsLst>
          <a:lin ang="5400000" scaled="0"/>
        </a:gradFill>
        <a:ln w="9525" cap="flat" cmpd="sng" algn="ctr">
          <a:solidFill>
            <a:schemeClr val="accent3">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accent3">
              <a:hueOff val="0"/>
              <a:satOff val="0"/>
              <a:lumOff val="0"/>
              <a:alphaOff val="0"/>
              <a:shade val="30000"/>
              <a:satMod val="150000"/>
            </a:schemeClr>
          </a:contourClr>
        </a:sp3d>
      </dsp:spPr>
      <dsp:style>
        <a:lnRef idx="1">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0" kern="1200" dirty="0" smtClean="0">
              <a:latin typeface="微软雅黑" pitchFamily="34" charset="-122"/>
              <a:ea typeface="微软雅黑" pitchFamily="34" charset="-122"/>
            </a:rPr>
            <a:t>2</a:t>
          </a:r>
          <a:endParaRPr lang="zh-CN" altLang="en-US" sz="2800" b="0" kern="1200" dirty="0">
            <a:latin typeface="微软雅黑" pitchFamily="34" charset="-122"/>
            <a:ea typeface="微软雅黑" pitchFamily="34" charset="-122"/>
          </a:endParaRPr>
        </a:p>
      </dsp:txBody>
      <dsp:txXfrm rot="-5400000">
        <a:off x="0" y="1809570"/>
        <a:ext cx="1038004" cy="444858"/>
      </dsp:txXfrm>
    </dsp:sp>
    <dsp:sp modelId="{CD6BF721-08E1-4F9C-AE29-CAF7535FA3BC}">
      <dsp:nvSpPr>
        <dsp:cNvPr id="0" name=""/>
        <dsp:cNvSpPr/>
      </dsp:nvSpPr>
      <dsp:spPr>
        <a:xfrm rot="5400000">
          <a:off x="3085071" y="-756498"/>
          <a:ext cx="963860" cy="5057995"/>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zh-CN" altLang="en-US" sz="2400" b="0" kern="1200" dirty="0" smtClean="0">
              <a:latin typeface="微软雅黑" pitchFamily="34" charset="-122"/>
              <a:ea typeface="微软雅黑" pitchFamily="34" charset="-122"/>
            </a:rPr>
            <a:t>维修人员上门</a:t>
          </a:r>
          <a:endParaRPr lang="zh-CN" altLang="en-US" sz="2400" b="0" kern="1200" dirty="0">
            <a:latin typeface="微软雅黑" pitchFamily="34" charset="-122"/>
            <a:ea typeface="微软雅黑" pitchFamily="34" charset="-122"/>
          </a:endParaRPr>
        </a:p>
      </dsp:txBody>
      <dsp:txXfrm rot="-5400000">
        <a:off x="1038004" y="1337621"/>
        <a:ext cx="5010943" cy="869756"/>
      </dsp:txXfrm>
    </dsp:sp>
    <dsp:sp modelId="{268966EF-CB6D-4095-A778-5E4BA2B86EAB}">
      <dsp:nvSpPr>
        <dsp:cNvPr id="0" name=""/>
        <dsp:cNvSpPr/>
      </dsp:nvSpPr>
      <dsp:spPr>
        <a:xfrm rot="5400000">
          <a:off x="-222429" y="2800403"/>
          <a:ext cx="1482862" cy="1038004"/>
        </a:xfrm>
        <a:prstGeom prst="chevron">
          <a:avLst/>
        </a:prstGeom>
        <a:gradFill rotWithShape="0">
          <a:gsLst>
            <a:gs pos="0">
              <a:schemeClr val="accent4">
                <a:hueOff val="0"/>
                <a:satOff val="0"/>
                <a:lumOff val="0"/>
                <a:alphaOff val="0"/>
                <a:tint val="73000"/>
                <a:shade val="100000"/>
                <a:satMod val="150000"/>
              </a:schemeClr>
            </a:gs>
            <a:gs pos="25000">
              <a:schemeClr val="accent4">
                <a:hueOff val="0"/>
                <a:satOff val="0"/>
                <a:lumOff val="0"/>
                <a:alphaOff val="0"/>
                <a:tint val="96000"/>
                <a:shade val="80000"/>
                <a:satMod val="105000"/>
              </a:schemeClr>
            </a:gs>
            <a:gs pos="38000">
              <a:schemeClr val="accent4">
                <a:hueOff val="0"/>
                <a:satOff val="0"/>
                <a:lumOff val="0"/>
                <a:alphaOff val="0"/>
                <a:tint val="96000"/>
                <a:shade val="59000"/>
                <a:satMod val="120000"/>
              </a:schemeClr>
            </a:gs>
            <a:gs pos="55000">
              <a:schemeClr val="accent4">
                <a:hueOff val="0"/>
                <a:satOff val="0"/>
                <a:lumOff val="0"/>
                <a:alphaOff val="0"/>
                <a:tint val="100000"/>
                <a:shade val="57000"/>
                <a:satMod val="120000"/>
              </a:schemeClr>
            </a:gs>
            <a:gs pos="80000">
              <a:schemeClr val="accent4">
                <a:hueOff val="0"/>
                <a:satOff val="0"/>
                <a:lumOff val="0"/>
                <a:alphaOff val="0"/>
                <a:tint val="100000"/>
                <a:shade val="56000"/>
                <a:satMod val="145000"/>
              </a:schemeClr>
            </a:gs>
            <a:gs pos="88000">
              <a:schemeClr val="accent4">
                <a:hueOff val="0"/>
                <a:satOff val="0"/>
                <a:lumOff val="0"/>
                <a:alphaOff val="0"/>
                <a:tint val="100000"/>
                <a:shade val="63000"/>
                <a:satMod val="160000"/>
              </a:schemeClr>
            </a:gs>
            <a:gs pos="100000">
              <a:schemeClr val="accent4">
                <a:hueOff val="0"/>
                <a:satOff val="0"/>
                <a:lumOff val="0"/>
                <a:alphaOff val="0"/>
                <a:tint val="99000"/>
                <a:shade val="100000"/>
                <a:satMod val="155000"/>
              </a:schemeClr>
            </a:gs>
          </a:gsLst>
          <a:lin ang="5400000" scaled="0"/>
        </a:gradFill>
        <a:ln w="9525" cap="flat" cmpd="sng" algn="ctr">
          <a:solidFill>
            <a:schemeClr val="accent4">
              <a:hueOff val="0"/>
              <a:satOff val="0"/>
              <a:lumOff val="0"/>
              <a:alphaOff val="0"/>
            </a:schemeClr>
          </a:solidFill>
          <a:prstDash val="solid"/>
        </a:ln>
        <a:effectLst/>
        <a:scene3d>
          <a:camera prst="orthographicFront">
            <a:rot lat="0" lon="0" rev="0"/>
          </a:camera>
          <a:lightRig rig="glow" dir="tl">
            <a:rot lat="0" lon="0" rev="1800000"/>
          </a:lightRig>
        </a:scene3d>
        <a:sp3d contourW="10160" prstMaterial="dkEdge">
          <a:bevelT w="0" h="0" prst="angle"/>
          <a:contourClr>
            <a:schemeClr val="accent4">
              <a:hueOff val="0"/>
              <a:satOff val="0"/>
              <a:lumOff val="0"/>
              <a:alphaOff val="0"/>
              <a:shade val="30000"/>
              <a:satMod val="150000"/>
            </a:schemeClr>
          </a:contourClr>
        </a:sp3d>
      </dsp:spPr>
      <dsp:style>
        <a:lnRef idx="1">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altLang="zh-CN" sz="2800" b="0" kern="1200" dirty="0" smtClean="0">
              <a:latin typeface="微软雅黑" pitchFamily="34" charset="-122"/>
              <a:ea typeface="微软雅黑" pitchFamily="34" charset="-122"/>
            </a:rPr>
            <a:t>3</a:t>
          </a:r>
          <a:endParaRPr lang="zh-CN" altLang="en-US" sz="2800" b="0" kern="1200" dirty="0">
            <a:latin typeface="微软雅黑" pitchFamily="34" charset="-122"/>
            <a:ea typeface="微软雅黑" pitchFamily="34" charset="-122"/>
          </a:endParaRPr>
        </a:p>
      </dsp:txBody>
      <dsp:txXfrm rot="-5400000">
        <a:off x="0" y="3096976"/>
        <a:ext cx="1038004" cy="444858"/>
      </dsp:txXfrm>
    </dsp:sp>
    <dsp:sp modelId="{CB5B06D4-10D2-45AA-96D4-4584CA2E1001}">
      <dsp:nvSpPr>
        <dsp:cNvPr id="0" name=""/>
        <dsp:cNvSpPr/>
      </dsp:nvSpPr>
      <dsp:spPr>
        <a:xfrm rot="5400000">
          <a:off x="3085071" y="530906"/>
          <a:ext cx="963860" cy="5057995"/>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zh-CN" altLang="en-US" sz="2400" b="0" kern="1200" dirty="0" smtClean="0">
              <a:latin typeface="微软雅黑" pitchFamily="34" charset="-122"/>
              <a:ea typeface="微软雅黑" pitchFamily="34" charset="-122"/>
            </a:rPr>
            <a:t>确认维修结果</a:t>
          </a:r>
          <a:endParaRPr lang="zh-CN" altLang="en-US" sz="2400" b="0" kern="1200" dirty="0">
            <a:latin typeface="微软雅黑" pitchFamily="34" charset="-122"/>
            <a:ea typeface="微软雅黑" pitchFamily="34" charset="-122"/>
          </a:endParaRPr>
        </a:p>
      </dsp:txBody>
      <dsp:txXfrm rot="-5400000">
        <a:off x="1038004" y="2625025"/>
        <a:ext cx="5010943" cy="86975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825303C-1959-47A9-A033-F773859B3FB2}" type="slidenum">
              <a:rPr lang="zh-CN" altLang="en-US" smtClean="0"/>
              <a:pPr/>
              <a:t>‹#›</a:t>
            </a:fld>
            <a:endParaRPr lang="zh-CN" alt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zh-CN" altLang="en-US" smtClean="0"/>
              <a:t>单击此处编辑母版标题样式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lvl1pPr>
              <a:defRPr>
                <a:solidFill>
                  <a:schemeClr val="tx1">
                    <a:lumMod val="85000"/>
                    <a:lumOff val="15000"/>
                  </a:schemeClr>
                </a:solidFill>
                <a:latin typeface="微软雅黑" pitchFamily="34" charset="-122"/>
                <a:ea typeface="微软雅黑" pitchFamily="34" charset="-122"/>
              </a:defRPr>
            </a:lvl1pPr>
            <a:lvl2pPr>
              <a:defRPr>
                <a:solidFill>
                  <a:schemeClr val="tx1">
                    <a:lumMod val="85000"/>
                    <a:lumOff val="15000"/>
                  </a:schemeClr>
                </a:solidFill>
                <a:latin typeface="微软雅黑" pitchFamily="34" charset="-122"/>
                <a:ea typeface="微软雅黑" pitchFamily="34" charset="-122"/>
              </a:defRPr>
            </a:lvl2pPr>
            <a:lvl3pPr>
              <a:defRPr>
                <a:solidFill>
                  <a:schemeClr val="tx1">
                    <a:lumMod val="85000"/>
                    <a:lumOff val="15000"/>
                  </a:schemeClr>
                </a:solidFill>
                <a:latin typeface="微软雅黑" pitchFamily="34" charset="-122"/>
                <a:ea typeface="微软雅黑" pitchFamily="34" charset="-122"/>
              </a:defRPr>
            </a:lvl3pPr>
            <a:lvl4pPr>
              <a:defRPr>
                <a:solidFill>
                  <a:schemeClr val="tx1">
                    <a:lumMod val="85000"/>
                    <a:lumOff val="15000"/>
                  </a:schemeClr>
                </a:solidFill>
                <a:latin typeface="微软雅黑" pitchFamily="34" charset="-122"/>
                <a:ea typeface="微软雅黑" pitchFamily="34" charset="-122"/>
              </a:defRPr>
            </a:lvl4pPr>
            <a:lvl5pPr>
              <a:defRPr>
                <a:solidFill>
                  <a:schemeClr val="tx1">
                    <a:lumMod val="85000"/>
                    <a:lumOff val="15000"/>
                  </a:schemeClr>
                </a:solidFill>
                <a:latin typeface="微软雅黑" pitchFamily="34" charset="-122"/>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25303C-1959-47A9-A033-F773859B3FB2}" type="slidenum">
              <a:rPr lang="zh-CN" altLang="en-US" smtClean="0"/>
              <a:pPr/>
              <a:t>‹#›</a:t>
            </a:fld>
            <a:endParaRPr lang="zh-CN" alt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zh-CN" altLang="en-US" smtClean="0"/>
              <a:t>单击此处编辑母版标题样式</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825303C-1959-47A9-A033-F773859B3FB2}"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825303C-1959-47A9-A033-F773859B3FB2}" type="slidenum">
              <a:rPr lang="zh-CN" altLang="en-US" smtClean="0"/>
              <a:pPr/>
              <a:t>‹#›</a:t>
            </a:fld>
            <a:endParaRPr lang="zh-CN" alt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zh-CN" altLang="en-US" smtClean="0"/>
              <a:t>单击此处编辑母版标题样式</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5" name="Date Placeholder 4"/>
          <p:cNvSpPr>
            <a:spLocks noGrp="1"/>
          </p:cNvSpPr>
          <p:nvPr>
            <p:ph type="dt" sz="half" idx="10"/>
          </p:nvPr>
        </p:nvSpPr>
        <p:spPr/>
        <p:txBody>
          <a:bodyPr/>
          <a:lstStyle/>
          <a:p>
            <a:fld id="{D35C5666-F22C-48B5-AE59-71FFE4E961B5}" type="datetimeFigureOut">
              <a:rPr lang="zh-CN" altLang="en-US" smtClean="0"/>
              <a:pPr/>
              <a:t>2019-2-24</a:t>
            </a:fld>
            <a:endParaRPr lang="zh-CN" altLang="en-US"/>
          </a:p>
        </p:txBody>
      </p:sp>
      <p:sp>
        <p:nvSpPr>
          <p:cNvPr id="7" name="Slide Number Placeholder 6"/>
          <p:cNvSpPr>
            <a:spLocks noGrp="1"/>
          </p:cNvSpPr>
          <p:nvPr>
            <p:ph type="sldNum" sz="quarter" idx="12"/>
          </p:nvPr>
        </p:nvSpPr>
        <p:spPr/>
        <p:txBody>
          <a:bodyPr/>
          <a:lstStyle/>
          <a:p>
            <a:fld id="{B825303C-1959-47A9-A033-F773859B3FB2}" type="slidenum">
              <a:rPr lang="zh-CN" altLang="en-US" smtClean="0"/>
              <a:pPr/>
              <a:t>‹#›</a:t>
            </a:fld>
            <a:endParaRPr lang="zh-CN" alt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zh-CN" alt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zh-CN" altLang="en-US" smtClean="0"/>
              <a:t>单击此处编辑母版标题样式</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D35C5666-F22C-48B5-AE59-71FFE4E961B5}" type="datetimeFigureOut">
              <a:rPr lang="zh-CN" altLang="en-US" smtClean="0"/>
              <a:pPr/>
              <a:t>2019-2-24</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825303C-1959-47A9-A033-F773859B3FB2}" type="slidenum">
              <a:rPr lang="zh-CN" altLang="en-US" smtClean="0"/>
              <a:pPr/>
              <a:t>‹#›</a:t>
            </a:fld>
            <a:endParaRPr lang="zh-CN" alt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36864;&#24211;.mp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22312;&#36134;&#35774;&#22791;&#20462;&#25913;.mp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32500;&#20462;.mp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35774;&#22791;&#28165;&#26597;.mp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p:txBody>
          <a:bodyPr/>
          <a:lstStyle/>
          <a:p>
            <a:r>
              <a:rPr lang="zh-CN" altLang="en-US" dirty="0">
                <a:latin typeface="黑体" pitchFamily="49" charset="-122"/>
                <a:ea typeface="黑体" pitchFamily="49" charset="-122"/>
              </a:rPr>
              <a:t>国有</a:t>
            </a:r>
            <a:r>
              <a:rPr lang="zh-CN" altLang="en-US">
                <a:latin typeface="黑体" pitchFamily="49" charset="-122"/>
                <a:ea typeface="黑体" pitchFamily="49" charset="-122"/>
              </a:rPr>
              <a:t>资产</a:t>
            </a:r>
            <a:r>
              <a:rPr lang="zh-CN" altLang="en-US" smtClean="0">
                <a:latin typeface="黑体" pitchFamily="49" charset="-122"/>
                <a:ea typeface="黑体" pitchFamily="49" charset="-122"/>
              </a:rPr>
              <a:t>管理处</a:t>
            </a:r>
            <a:endParaRPr lang="zh-CN" altLang="en-US" dirty="0">
              <a:latin typeface="黑体" pitchFamily="49" charset="-122"/>
              <a:ea typeface="黑体" pitchFamily="49" charset="-122"/>
            </a:endParaRPr>
          </a:p>
        </p:txBody>
      </p:sp>
      <p:sp>
        <p:nvSpPr>
          <p:cNvPr id="4" name="标题 3"/>
          <p:cNvSpPr>
            <a:spLocks noGrp="1"/>
          </p:cNvSpPr>
          <p:nvPr>
            <p:ph type="ctrTitle"/>
          </p:nvPr>
        </p:nvSpPr>
        <p:spPr/>
        <p:txBody>
          <a:bodyPr>
            <a:normAutofit/>
          </a:bodyPr>
          <a:lstStyle/>
          <a:p>
            <a:r>
              <a:rPr lang="zh-CN" altLang="en-US" b="1" dirty="0" smtClean="0">
                <a:latin typeface="黑体" pitchFamily="49" charset="-122"/>
                <a:ea typeface="黑体" pitchFamily="49" charset="-122"/>
              </a:rPr>
              <a:t>部门资产管理工作详解</a:t>
            </a:r>
            <a:endParaRPr lang="zh-CN" altLang="en-US" b="1" dirty="0">
              <a:latin typeface="黑体" pitchFamily="49" charset="-122"/>
              <a:ea typeface="黑体" pitchFamily="49" charset="-122"/>
            </a:endParaRPr>
          </a:p>
        </p:txBody>
      </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a:latin typeface="微软雅黑" pitchFamily="34" charset="-122"/>
                <a:ea typeface="微软雅黑" pitchFamily="34" charset="-122"/>
              </a:rPr>
              <a:t>二、资产管理平台的使用</a:t>
            </a:r>
            <a:endParaRPr lang="zh-CN" altLang="en-US" dirty="0"/>
          </a:p>
        </p:txBody>
      </p:sp>
      <p:sp>
        <p:nvSpPr>
          <p:cNvPr id="5" name="内容占位符 4"/>
          <p:cNvSpPr>
            <a:spLocks noGrp="1"/>
          </p:cNvSpPr>
          <p:nvPr>
            <p:ph idx="1"/>
          </p:nvPr>
        </p:nvSpPr>
        <p:spPr>
          <a:xfrm>
            <a:off x="642910" y="1700808"/>
            <a:ext cx="8229600" cy="4871464"/>
          </a:xfrm>
        </p:spPr>
        <p:txBody>
          <a:bodyPr>
            <a:normAutofit/>
          </a:bodyPr>
          <a:lstStyle/>
          <a:p>
            <a:r>
              <a:rPr lang="en-US" altLang="zh-CN" dirty="0" smtClean="0"/>
              <a:t>2</a:t>
            </a:r>
            <a:r>
              <a:rPr lang="zh-CN" altLang="en-US" dirty="0" smtClean="0"/>
              <a:t>、</a:t>
            </a:r>
            <a:r>
              <a:rPr lang="zh-CN" altLang="en-US" dirty="0">
                <a:hlinkClick r:id="rId2" action="ppaction://hlinkfile"/>
              </a:rPr>
              <a:t>资产调拨</a:t>
            </a:r>
            <a:r>
              <a:rPr lang="en-US" altLang="zh-CN" dirty="0" smtClean="0"/>
              <a:t>——</a:t>
            </a:r>
            <a:r>
              <a:rPr lang="zh-CN" altLang="en-US" dirty="0" smtClean="0">
                <a:solidFill>
                  <a:srgbClr val="FF0000"/>
                </a:solidFill>
              </a:rPr>
              <a:t>只有需要退库的资产才填写资产调拨单</a:t>
            </a:r>
            <a:endParaRPr lang="en-US" altLang="zh-CN" dirty="0" smtClean="0">
              <a:solidFill>
                <a:srgbClr val="FF0000"/>
              </a:solidFill>
            </a:endParaRPr>
          </a:p>
          <a:p>
            <a:pPr indent="342900">
              <a:buNone/>
            </a:pPr>
            <a:r>
              <a:rPr lang="zh-CN" altLang="en-US" sz="1900" dirty="0" smtClean="0"/>
              <a:t>资产管理员选择需要退库的资产，添加至调拨单，调入部门选择国资处→库房，领用人，管理人均改为“</a:t>
            </a:r>
            <a:r>
              <a:rPr lang="en-US" altLang="zh-CN" sz="1900" dirty="0" smtClean="0"/>
              <a:t>*</a:t>
            </a:r>
            <a:r>
              <a:rPr lang="zh-CN" altLang="en-US" sz="1900" dirty="0" smtClean="0"/>
              <a:t>”，存放地点填写“国资处库房”</a:t>
            </a:r>
            <a:endParaRPr lang="en-US" altLang="zh-CN" sz="1900" dirty="0" smtClean="0"/>
          </a:p>
        </p:txBody>
      </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a:latin typeface="微软雅黑" pitchFamily="34" charset="-122"/>
                <a:ea typeface="微软雅黑" pitchFamily="34" charset="-122"/>
              </a:rPr>
              <a:t>二、资产管理平台的使用</a:t>
            </a:r>
            <a:endParaRPr lang="zh-CN" altLang="en-US" dirty="0"/>
          </a:p>
        </p:txBody>
      </p:sp>
      <p:sp>
        <p:nvSpPr>
          <p:cNvPr id="5" name="内容占位符 4"/>
          <p:cNvSpPr>
            <a:spLocks noGrp="1"/>
          </p:cNvSpPr>
          <p:nvPr>
            <p:ph idx="1"/>
          </p:nvPr>
        </p:nvSpPr>
        <p:spPr>
          <a:xfrm>
            <a:off x="642910" y="1628800"/>
            <a:ext cx="8229600" cy="4943472"/>
          </a:xfrm>
        </p:spPr>
        <p:txBody>
          <a:bodyPr>
            <a:normAutofit/>
          </a:bodyPr>
          <a:lstStyle/>
          <a:p>
            <a:r>
              <a:rPr lang="en-US" altLang="zh-CN" dirty="0" smtClean="0"/>
              <a:t>3</a:t>
            </a:r>
            <a:r>
              <a:rPr lang="zh-CN" altLang="en-US" dirty="0" smtClean="0"/>
              <a:t>、</a:t>
            </a:r>
            <a:r>
              <a:rPr lang="zh-CN" altLang="en-US" dirty="0" smtClean="0">
                <a:hlinkClick r:id="rId2" action="ppaction://hlinkfile"/>
              </a:rPr>
              <a:t>资产账目变更</a:t>
            </a:r>
            <a:r>
              <a:rPr lang="en-US" altLang="zh-CN" dirty="0" smtClean="0"/>
              <a:t>——</a:t>
            </a:r>
            <a:r>
              <a:rPr lang="zh-CN" altLang="en-US" dirty="0" smtClean="0">
                <a:solidFill>
                  <a:srgbClr val="FF0000"/>
                </a:solidFill>
              </a:rPr>
              <a:t>领用人和存放地点发生变化时填写变更申请</a:t>
            </a:r>
            <a:endParaRPr lang="en-US" altLang="zh-CN" dirty="0" smtClean="0">
              <a:solidFill>
                <a:srgbClr val="FF0000"/>
              </a:solidFill>
            </a:endParaRPr>
          </a:p>
          <a:p>
            <a:pPr>
              <a:buNone/>
            </a:pPr>
            <a:endParaRPr lang="en-US" altLang="zh-CN" dirty="0" smtClean="0">
              <a:solidFill>
                <a:srgbClr val="FF0000"/>
              </a:solidFill>
            </a:endParaRPr>
          </a:p>
          <a:p>
            <a:pPr indent="342900">
              <a:buNone/>
            </a:pPr>
            <a:r>
              <a:rPr lang="zh-CN" altLang="en-US" sz="1900" dirty="0" smtClean="0"/>
              <a:t>资产管理员选择需要变更的资产，添加至变更表，填写领用人或存放地点等需要变更的信息，不变更的不填</a:t>
            </a:r>
            <a:endParaRPr lang="en-US" altLang="zh-CN" sz="1900" dirty="0" smtClean="0"/>
          </a:p>
        </p:txBody>
      </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a:latin typeface="微软雅黑" pitchFamily="34" charset="-122"/>
                <a:ea typeface="微软雅黑" pitchFamily="34" charset="-122"/>
              </a:rPr>
              <a:t>二、资产管理平台的使用</a:t>
            </a:r>
            <a:endParaRPr lang="zh-CN" altLang="en-US" dirty="0"/>
          </a:p>
        </p:txBody>
      </p:sp>
      <p:sp>
        <p:nvSpPr>
          <p:cNvPr id="5" name="内容占位符 4"/>
          <p:cNvSpPr>
            <a:spLocks noGrp="1"/>
          </p:cNvSpPr>
          <p:nvPr>
            <p:ph idx="1"/>
          </p:nvPr>
        </p:nvSpPr>
        <p:spPr>
          <a:xfrm>
            <a:off x="642910" y="1700808"/>
            <a:ext cx="8229600" cy="4871464"/>
          </a:xfrm>
        </p:spPr>
        <p:txBody>
          <a:bodyPr>
            <a:normAutofit/>
          </a:bodyPr>
          <a:lstStyle/>
          <a:p>
            <a:r>
              <a:rPr lang="en-US" altLang="zh-CN" dirty="0" smtClean="0"/>
              <a:t>4</a:t>
            </a:r>
            <a:r>
              <a:rPr lang="zh-CN" altLang="en-US" dirty="0" smtClean="0"/>
              <a:t>、</a:t>
            </a:r>
            <a:r>
              <a:rPr lang="zh-CN" altLang="en-US" dirty="0" smtClean="0">
                <a:hlinkClick r:id="rId2" action="ppaction://hlinkfile"/>
              </a:rPr>
              <a:t>资产维修申请</a:t>
            </a:r>
            <a:endParaRPr lang="en-US" altLang="zh-CN" dirty="0" smtClean="0">
              <a:solidFill>
                <a:srgbClr val="FF0000"/>
              </a:solidFill>
            </a:endParaRPr>
          </a:p>
          <a:p>
            <a:endParaRPr lang="en-US" altLang="zh-CN" dirty="0" smtClean="0">
              <a:solidFill>
                <a:srgbClr val="FF0000"/>
              </a:solidFill>
            </a:endParaRPr>
          </a:p>
          <a:p>
            <a:pPr indent="342900">
              <a:buNone/>
            </a:pPr>
            <a:r>
              <a:rPr lang="zh-CN" altLang="en-US" sz="2000" dirty="0" smtClean="0"/>
              <a:t>资产管理员选择需要维修的设备，输入故障现象，提交并填写维修意见</a:t>
            </a:r>
            <a:endParaRPr lang="en-US" altLang="zh-CN" sz="2000" dirty="0" smtClean="0"/>
          </a:p>
        </p:txBody>
      </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a:latin typeface="微软雅黑" pitchFamily="34" charset="-122"/>
                <a:ea typeface="微软雅黑" pitchFamily="34" charset="-122"/>
              </a:rPr>
              <a:t>二、资产管理平台的使用</a:t>
            </a:r>
            <a:endParaRPr lang="zh-CN" altLang="en-US" dirty="0"/>
          </a:p>
        </p:txBody>
      </p:sp>
      <p:sp>
        <p:nvSpPr>
          <p:cNvPr id="5" name="内容占位符 4"/>
          <p:cNvSpPr>
            <a:spLocks noGrp="1"/>
          </p:cNvSpPr>
          <p:nvPr>
            <p:ph idx="1"/>
          </p:nvPr>
        </p:nvSpPr>
        <p:spPr>
          <a:xfrm>
            <a:off x="642910" y="1700808"/>
            <a:ext cx="8229600" cy="4871464"/>
          </a:xfrm>
        </p:spPr>
        <p:txBody>
          <a:bodyPr>
            <a:normAutofit/>
          </a:bodyPr>
          <a:lstStyle/>
          <a:p>
            <a:r>
              <a:rPr lang="en-US" altLang="zh-CN" dirty="0" smtClean="0"/>
              <a:t>5</a:t>
            </a:r>
            <a:r>
              <a:rPr lang="zh-CN" altLang="en-US" dirty="0" smtClean="0"/>
              <a:t>、</a:t>
            </a:r>
            <a:r>
              <a:rPr lang="zh-CN" altLang="en-US" dirty="0" smtClean="0">
                <a:hlinkClick r:id="rId2" action="ppaction://hlinkfile"/>
              </a:rPr>
              <a:t>资产核查</a:t>
            </a:r>
            <a:endParaRPr lang="en-US" altLang="zh-CN" dirty="0" smtClean="0">
              <a:solidFill>
                <a:srgbClr val="FF0000"/>
              </a:solidFill>
            </a:endParaRPr>
          </a:p>
          <a:p>
            <a:endParaRPr lang="en-US" altLang="zh-CN" dirty="0" smtClean="0">
              <a:solidFill>
                <a:srgbClr val="FF0000"/>
              </a:solidFill>
            </a:endParaRPr>
          </a:p>
          <a:p>
            <a:pPr indent="342900">
              <a:buNone/>
            </a:pPr>
            <a:r>
              <a:rPr lang="zh-CN" altLang="en-US" sz="2000" dirty="0" smtClean="0"/>
              <a:t>目前可以使用的是平台手工清查的功能。</a:t>
            </a:r>
            <a:endParaRPr lang="en-US" altLang="zh-CN" sz="2000" dirty="0" smtClean="0"/>
          </a:p>
        </p:txBody>
      </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4"/>
          <p:cNvGraphicFramePr>
            <a:graphicFrameLocks/>
          </p:cNvGraphicFramePr>
          <p:nvPr>
            <p:extLst>
              <p:ext uri="{D42A27DB-BD31-4B8C-83A1-F6EECF244321}">
                <p14:modId xmlns:p14="http://schemas.microsoft.com/office/powerpoint/2010/main" val="2466731151"/>
              </p:ext>
            </p:extLst>
          </p:nvPr>
        </p:nvGraphicFramePr>
        <p:xfrm>
          <a:off x="467544" y="1340768"/>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5499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smtClean="0">
                <a:latin typeface="微软雅黑" pitchFamily="34" charset="-122"/>
                <a:ea typeface="微软雅黑" pitchFamily="34" charset="-122"/>
              </a:rPr>
              <a:t>一、资产管理工作内容</a:t>
            </a:r>
            <a:endParaRPr lang="zh-CN" altLang="en-US" b="1" dirty="0">
              <a:latin typeface="微软雅黑" pitchFamily="34" charset="-122"/>
              <a:ea typeface="微软雅黑" pitchFamily="34" charset="-122"/>
            </a:endParaRPr>
          </a:p>
        </p:txBody>
      </p:sp>
      <p:graphicFrame>
        <p:nvGraphicFramePr>
          <p:cNvPr id="6" name="内容占位符 5"/>
          <p:cNvGraphicFramePr>
            <a:graphicFrameLocks noGrp="1"/>
          </p:cNvGraphicFramePr>
          <p:nvPr>
            <p:ph idx="1"/>
            <p:extLst>
              <p:ext uri="{D42A27DB-BD31-4B8C-83A1-F6EECF244321}">
                <p14:modId xmlns:p14="http://schemas.microsoft.com/office/powerpoint/2010/main" val="2352962892"/>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a:latin typeface="微软雅黑" pitchFamily="34" charset="-122"/>
                <a:ea typeface="微软雅黑" pitchFamily="34" charset="-122"/>
              </a:rPr>
              <a:t>一、资产管理工作内容</a:t>
            </a:r>
            <a:endParaRPr lang="zh-CN" altLang="en-US" dirty="0"/>
          </a:p>
        </p:txBody>
      </p:sp>
      <p:sp>
        <p:nvSpPr>
          <p:cNvPr id="5" name="内容占位符 4"/>
          <p:cNvSpPr>
            <a:spLocks noGrp="1"/>
          </p:cNvSpPr>
          <p:nvPr>
            <p:ph idx="1"/>
          </p:nvPr>
        </p:nvSpPr>
        <p:spPr>
          <a:xfrm>
            <a:off x="642910" y="1628800"/>
            <a:ext cx="8229600" cy="4325899"/>
          </a:xfrm>
        </p:spPr>
        <p:txBody>
          <a:bodyPr>
            <a:normAutofit/>
          </a:bodyPr>
          <a:lstStyle/>
          <a:p>
            <a:r>
              <a:rPr lang="en-US" altLang="zh-CN" dirty="0" smtClean="0"/>
              <a:t>1</a:t>
            </a:r>
            <a:r>
              <a:rPr lang="zh-CN" altLang="en-US" dirty="0" smtClean="0"/>
              <a:t>、部门资产账目管理</a:t>
            </a:r>
            <a:endParaRPr lang="en-US" altLang="zh-CN" dirty="0" smtClean="0"/>
          </a:p>
          <a:p>
            <a:endParaRPr lang="en-US" altLang="zh-CN" dirty="0" smtClean="0"/>
          </a:p>
          <a:p>
            <a:pPr>
              <a:buNone/>
            </a:pPr>
            <a:r>
              <a:rPr lang="zh-CN" altLang="en-US" dirty="0" smtClean="0"/>
              <a:t>             </a:t>
            </a:r>
            <a:endParaRPr lang="en-US" altLang="zh-CN" dirty="0" smtClean="0"/>
          </a:p>
          <a:p>
            <a:pPr>
              <a:buNone/>
            </a:pPr>
            <a:r>
              <a:rPr lang="en-US" altLang="zh-CN" dirty="0" smtClean="0"/>
              <a:t>             </a:t>
            </a:r>
          </a:p>
        </p:txBody>
      </p:sp>
      <p:graphicFrame>
        <p:nvGraphicFramePr>
          <p:cNvPr id="7" name="图示 6"/>
          <p:cNvGraphicFramePr/>
          <p:nvPr>
            <p:extLst>
              <p:ext uri="{D42A27DB-BD31-4B8C-83A1-F6EECF244321}">
                <p14:modId xmlns:p14="http://schemas.microsoft.com/office/powerpoint/2010/main" val="492525848"/>
              </p:ext>
            </p:extLst>
          </p:nvPr>
        </p:nvGraphicFramePr>
        <p:xfrm>
          <a:off x="1571604" y="192880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a:latin typeface="微软雅黑" pitchFamily="34" charset="-122"/>
                <a:ea typeface="微软雅黑" pitchFamily="34" charset="-122"/>
              </a:rPr>
              <a:t>一、资产管理工作内容</a:t>
            </a:r>
            <a:endParaRPr lang="zh-CN" altLang="en-US" dirty="0"/>
          </a:p>
        </p:txBody>
      </p:sp>
      <p:sp>
        <p:nvSpPr>
          <p:cNvPr id="5" name="内容占位符 4"/>
          <p:cNvSpPr>
            <a:spLocks noGrp="1"/>
          </p:cNvSpPr>
          <p:nvPr>
            <p:ph idx="1"/>
          </p:nvPr>
        </p:nvSpPr>
        <p:spPr>
          <a:xfrm>
            <a:off x="642910" y="1628800"/>
            <a:ext cx="8229600" cy="4325899"/>
          </a:xfrm>
        </p:spPr>
        <p:txBody>
          <a:bodyPr>
            <a:normAutofit/>
          </a:bodyPr>
          <a:lstStyle/>
          <a:p>
            <a:r>
              <a:rPr lang="en-US" altLang="zh-CN" dirty="0" smtClean="0"/>
              <a:t>2</a:t>
            </a:r>
            <a:r>
              <a:rPr lang="zh-CN" altLang="en-US" dirty="0" smtClean="0"/>
              <a:t>、部门资产账物调整</a:t>
            </a:r>
            <a:endParaRPr lang="en-US" altLang="zh-CN" dirty="0" smtClean="0"/>
          </a:p>
          <a:p>
            <a:endParaRPr lang="en-US" altLang="zh-CN" dirty="0" smtClean="0"/>
          </a:p>
          <a:p>
            <a:pPr>
              <a:buNone/>
            </a:pPr>
            <a:r>
              <a:rPr lang="zh-CN" altLang="en-US" dirty="0" smtClean="0"/>
              <a:t>             </a:t>
            </a:r>
            <a:endParaRPr lang="en-US" altLang="zh-CN" dirty="0" smtClean="0"/>
          </a:p>
          <a:p>
            <a:pPr>
              <a:buNone/>
            </a:pPr>
            <a:r>
              <a:rPr lang="en-US" altLang="zh-CN" dirty="0" smtClean="0"/>
              <a:t>             </a:t>
            </a:r>
          </a:p>
        </p:txBody>
      </p:sp>
      <p:grpSp>
        <p:nvGrpSpPr>
          <p:cNvPr id="26" name="组合 25"/>
          <p:cNvGrpSpPr/>
          <p:nvPr/>
        </p:nvGrpSpPr>
        <p:grpSpPr>
          <a:xfrm>
            <a:off x="3571868" y="2285992"/>
            <a:ext cx="2214000" cy="3643338"/>
            <a:chOff x="3571868" y="2285992"/>
            <a:chExt cx="2214000" cy="3643338"/>
          </a:xfrm>
        </p:grpSpPr>
        <p:grpSp>
          <p:nvGrpSpPr>
            <p:cNvPr id="16" name="组合 15"/>
            <p:cNvGrpSpPr/>
            <p:nvPr/>
          </p:nvGrpSpPr>
          <p:grpSpPr>
            <a:xfrm>
              <a:off x="3571868" y="2285992"/>
              <a:ext cx="2214000" cy="3643338"/>
              <a:chOff x="1000100" y="2285992"/>
              <a:chExt cx="2214000" cy="3643338"/>
            </a:xfrm>
          </p:grpSpPr>
          <p:sp>
            <p:nvSpPr>
              <p:cNvPr id="17" name="剪去单角的矩形 16"/>
              <p:cNvSpPr/>
              <p:nvPr/>
            </p:nvSpPr>
            <p:spPr>
              <a:xfrm flipV="1">
                <a:off x="1009100" y="2571744"/>
                <a:ext cx="2196000" cy="3357586"/>
              </a:xfrm>
              <a:prstGeom prst="snip1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sz="1600" dirty="0" smtClean="0">
                  <a:latin typeface="微软雅黑" pitchFamily="34" charset="-122"/>
                  <a:ea typeface="微软雅黑" pitchFamily="34" charset="-122"/>
                </a:endParaRPr>
              </a:p>
            </p:txBody>
          </p:sp>
          <p:sp>
            <p:nvSpPr>
              <p:cNvPr id="18" name="圆角矩形 17"/>
              <p:cNvSpPr/>
              <p:nvPr/>
            </p:nvSpPr>
            <p:spPr>
              <a:xfrm>
                <a:off x="1000100" y="2285992"/>
                <a:ext cx="2214000" cy="78581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sz="2400" b="1" dirty="0" smtClean="0">
                    <a:latin typeface="微软雅黑" pitchFamily="34" charset="-122"/>
                    <a:ea typeface="微软雅黑" pitchFamily="34" charset="-122"/>
                  </a:rPr>
                  <a:t>领用人变更</a:t>
                </a:r>
                <a:endParaRPr lang="en-US" altLang="zh-CN" sz="2400" b="1" dirty="0" smtClean="0">
                  <a:latin typeface="微软雅黑" pitchFamily="34" charset="-122"/>
                  <a:ea typeface="微软雅黑" pitchFamily="34" charset="-122"/>
                </a:endParaRPr>
              </a:p>
            </p:txBody>
          </p:sp>
        </p:grpSp>
        <p:sp>
          <p:nvSpPr>
            <p:cNvPr id="22" name="矩形 21"/>
            <p:cNvSpPr/>
            <p:nvPr/>
          </p:nvSpPr>
          <p:spPr>
            <a:xfrm>
              <a:off x="3714744" y="3071810"/>
              <a:ext cx="1928826" cy="25003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smtClean="0">
                  <a:solidFill>
                    <a:schemeClr val="tx1"/>
                  </a:solidFill>
                  <a:latin typeface="微软雅黑" pitchFamily="34" charset="-122"/>
                  <a:ea typeface="微软雅黑" pitchFamily="34" charset="-122"/>
                </a:rPr>
                <a:t>1.</a:t>
              </a:r>
              <a:r>
                <a:rPr lang="zh-CN" altLang="en-US" dirty="0" smtClean="0">
                  <a:solidFill>
                    <a:schemeClr val="tx1"/>
                  </a:solidFill>
                  <a:latin typeface="微软雅黑" pitchFamily="34" charset="-122"/>
                  <a:ea typeface="微软雅黑" pitchFamily="34" charset="-122"/>
                </a:rPr>
                <a:t>在资产管理软件中填写账目调整单，并提交审核</a:t>
              </a:r>
              <a:endParaRPr lang="en-US" altLang="zh-CN" dirty="0" smtClean="0">
                <a:solidFill>
                  <a:schemeClr val="tx1"/>
                </a:solidFill>
                <a:latin typeface="微软雅黑" pitchFamily="34" charset="-122"/>
                <a:ea typeface="微软雅黑" pitchFamily="34" charset="-122"/>
              </a:endParaRPr>
            </a:p>
            <a:p>
              <a:r>
                <a:rPr lang="en-US" altLang="zh-CN" dirty="0" smtClean="0">
                  <a:solidFill>
                    <a:schemeClr val="tx1"/>
                  </a:solidFill>
                  <a:latin typeface="微软雅黑" pitchFamily="34" charset="-122"/>
                  <a:ea typeface="微软雅黑" pitchFamily="34" charset="-122"/>
                </a:rPr>
                <a:t>2.</a:t>
              </a:r>
              <a:r>
                <a:rPr lang="zh-CN" altLang="en-US" dirty="0" smtClean="0">
                  <a:solidFill>
                    <a:schemeClr val="tx1"/>
                  </a:solidFill>
                  <a:latin typeface="微软雅黑" pitchFamily="34" charset="-122"/>
                  <a:ea typeface="微软雅黑" pitchFamily="34" charset="-122"/>
                </a:rPr>
                <a:t>打印账目调整单，由现领用人签字，并存档</a:t>
              </a:r>
              <a:endParaRPr lang="en-US" altLang="zh-CN" dirty="0" smtClean="0">
                <a:solidFill>
                  <a:schemeClr val="tx1"/>
                </a:solidFill>
                <a:latin typeface="微软雅黑" pitchFamily="34" charset="-122"/>
                <a:ea typeface="微软雅黑" pitchFamily="34" charset="-122"/>
              </a:endParaRPr>
            </a:p>
            <a:p>
              <a:r>
                <a:rPr lang="en-US" altLang="zh-CN" dirty="0" smtClean="0">
                  <a:solidFill>
                    <a:schemeClr val="tx1"/>
                  </a:solidFill>
                  <a:latin typeface="微软雅黑" pitchFamily="34" charset="-122"/>
                  <a:ea typeface="微软雅黑" pitchFamily="34" charset="-122"/>
                </a:rPr>
                <a:t>3.</a:t>
              </a:r>
              <a:r>
                <a:rPr lang="zh-CN" altLang="en-US" dirty="0" smtClean="0">
                  <a:solidFill>
                    <a:schemeClr val="tx1"/>
                  </a:solidFill>
                  <a:latin typeface="微软雅黑" pitchFamily="34" charset="-122"/>
                  <a:ea typeface="微软雅黑" pitchFamily="34" charset="-122"/>
                </a:rPr>
                <a:t>通知国资处进行审核</a:t>
              </a:r>
            </a:p>
          </p:txBody>
        </p:sp>
      </p:grpSp>
      <p:grpSp>
        <p:nvGrpSpPr>
          <p:cNvPr id="25" name="组合 24"/>
          <p:cNvGrpSpPr/>
          <p:nvPr/>
        </p:nvGrpSpPr>
        <p:grpSpPr>
          <a:xfrm>
            <a:off x="1000100" y="2285992"/>
            <a:ext cx="2214000" cy="3643338"/>
            <a:chOff x="1000100" y="2285992"/>
            <a:chExt cx="2214000" cy="3643338"/>
          </a:xfrm>
        </p:grpSpPr>
        <p:grpSp>
          <p:nvGrpSpPr>
            <p:cNvPr id="15" name="组合 14"/>
            <p:cNvGrpSpPr/>
            <p:nvPr/>
          </p:nvGrpSpPr>
          <p:grpSpPr>
            <a:xfrm>
              <a:off x="1000100" y="2285992"/>
              <a:ext cx="2214000" cy="3643338"/>
              <a:chOff x="1000100" y="2285992"/>
              <a:chExt cx="2214000" cy="3643338"/>
            </a:xfrm>
          </p:grpSpPr>
          <p:sp>
            <p:nvSpPr>
              <p:cNvPr id="13" name="剪去单角的矩形 12"/>
              <p:cNvSpPr/>
              <p:nvPr/>
            </p:nvSpPr>
            <p:spPr>
              <a:xfrm flipV="1">
                <a:off x="1009100" y="2571744"/>
                <a:ext cx="2196000" cy="3357586"/>
              </a:xfrm>
              <a:prstGeom prst="snip1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1600" dirty="0" smtClean="0">
                  <a:latin typeface="微软雅黑" pitchFamily="34" charset="-122"/>
                  <a:ea typeface="微软雅黑" pitchFamily="34" charset="-122"/>
                </a:endParaRPr>
              </a:p>
            </p:txBody>
          </p:sp>
          <p:sp>
            <p:nvSpPr>
              <p:cNvPr id="9" name="圆角矩形 8"/>
              <p:cNvSpPr/>
              <p:nvPr/>
            </p:nvSpPr>
            <p:spPr>
              <a:xfrm>
                <a:off x="1000100" y="2285992"/>
                <a:ext cx="2214000" cy="78581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400" b="1" dirty="0" smtClean="0">
                    <a:latin typeface="微软雅黑" pitchFamily="34" charset="-122"/>
                    <a:ea typeface="微软雅黑" pitchFamily="34" charset="-122"/>
                  </a:rPr>
                  <a:t>资产退库</a:t>
                </a:r>
                <a:endParaRPr lang="en-US" altLang="zh-CN" sz="2400" b="1" dirty="0" smtClean="0">
                  <a:latin typeface="微软雅黑" pitchFamily="34" charset="-122"/>
                  <a:ea typeface="微软雅黑" pitchFamily="34" charset="-122"/>
                </a:endParaRPr>
              </a:p>
            </p:txBody>
          </p:sp>
        </p:grpSp>
        <p:sp>
          <p:nvSpPr>
            <p:cNvPr id="23" name="矩形 22"/>
            <p:cNvSpPr/>
            <p:nvPr/>
          </p:nvSpPr>
          <p:spPr>
            <a:xfrm>
              <a:off x="1142976" y="3071810"/>
              <a:ext cx="1928826" cy="25003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smtClean="0">
                  <a:solidFill>
                    <a:schemeClr val="tx1"/>
                  </a:solidFill>
                  <a:latin typeface="微软雅黑" pitchFamily="34" charset="-122"/>
                  <a:ea typeface="微软雅黑" pitchFamily="34" charset="-122"/>
                </a:rPr>
                <a:t>1.</a:t>
              </a:r>
              <a:r>
                <a:rPr lang="zh-CN" altLang="en-US" dirty="0" smtClean="0">
                  <a:solidFill>
                    <a:schemeClr val="tx1"/>
                  </a:solidFill>
                  <a:latin typeface="微软雅黑" pitchFamily="34" charset="-122"/>
                  <a:ea typeface="微软雅黑" pitchFamily="34" charset="-122"/>
                </a:rPr>
                <a:t>在资产管理软件中填写退库设备信息，并提交审核</a:t>
              </a:r>
              <a:endParaRPr lang="en-US" altLang="zh-CN" dirty="0" smtClean="0">
                <a:solidFill>
                  <a:schemeClr val="tx1"/>
                </a:solidFill>
                <a:latin typeface="微软雅黑" pitchFamily="34" charset="-122"/>
                <a:ea typeface="微软雅黑" pitchFamily="34" charset="-122"/>
              </a:endParaRPr>
            </a:p>
            <a:p>
              <a:r>
                <a:rPr lang="en-US" altLang="zh-CN" dirty="0" smtClean="0">
                  <a:solidFill>
                    <a:schemeClr val="tx1"/>
                  </a:solidFill>
                  <a:latin typeface="微软雅黑" pitchFamily="34" charset="-122"/>
                  <a:ea typeface="微软雅黑" pitchFamily="34" charset="-122"/>
                </a:rPr>
                <a:t>2.</a:t>
              </a:r>
              <a:r>
                <a:rPr lang="zh-CN" altLang="en-US" dirty="0" smtClean="0">
                  <a:solidFill>
                    <a:schemeClr val="tx1"/>
                  </a:solidFill>
                  <a:latin typeface="微软雅黑" pitchFamily="34" charset="-122"/>
                  <a:ea typeface="微软雅黑" pitchFamily="34" charset="-122"/>
                </a:rPr>
                <a:t>将资产退回国资处</a:t>
              </a:r>
              <a:endParaRPr lang="en-US" altLang="zh-CN" dirty="0" smtClean="0">
                <a:solidFill>
                  <a:schemeClr val="tx1"/>
                </a:solidFill>
                <a:latin typeface="微软雅黑" pitchFamily="34" charset="-122"/>
                <a:ea typeface="微软雅黑" pitchFamily="34" charset="-122"/>
              </a:endParaRPr>
            </a:p>
            <a:p>
              <a:r>
                <a:rPr lang="en-US" altLang="zh-CN" dirty="0" smtClean="0">
                  <a:solidFill>
                    <a:schemeClr val="tx1"/>
                  </a:solidFill>
                  <a:latin typeface="微软雅黑" pitchFamily="34" charset="-122"/>
                  <a:ea typeface="微软雅黑" pitchFamily="34" charset="-122"/>
                </a:rPr>
                <a:t>3.</a:t>
              </a:r>
              <a:r>
                <a:rPr lang="zh-CN" altLang="en-US" dirty="0" smtClean="0">
                  <a:solidFill>
                    <a:schemeClr val="tx1"/>
                  </a:solidFill>
                  <a:latin typeface="微软雅黑" pitchFamily="34" charset="-122"/>
                  <a:ea typeface="微软雅黑" pitchFamily="34" charset="-122"/>
                </a:rPr>
                <a:t>国资处审核退库信息</a:t>
              </a:r>
            </a:p>
          </p:txBody>
        </p:sp>
      </p:grpSp>
      <p:grpSp>
        <p:nvGrpSpPr>
          <p:cNvPr id="27" name="组合 26"/>
          <p:cNvGrpSpPr/>
          <p:nvPr/>
        </p:nvGrpSpPr>
        <p:grpSpPr>
          <a:xfrm>
            <a:off x="6143636" y="2285992"/>
            <a:ext cx="2214000" cy="3643338"/>
            <a:chOff x="6143636" y="2285992"/>
            <a:chExt cx="2214000" cy="3643338"/>
          </a:xfrm>
        </p:grpSpPr>
        <p:grpSp>
          <p:nvGrpSpPr>
            <p:cNvPr id="19" name="组合 18"/>
            <p:cNvGrpSpPr/>
            <p:nvPr/>
          </p:nvGrpSpPr>
          <p:grpSpPr>
            <a:xfrm>
              <a:off x="6143636" y="2285992"/>
              <a:ext cx="2214000" cy="3643338"/>
              <a:chOff x="1000100" y="2285992"/>
              <a:chExt cx="2214000" cy="3643338"/>
            </a:xfrm>
          </p:grpSpPr>
          <p:sp>
            <p:nvSpPr>
              <p:cNvPr id="20" name="剪去单角的矩形 19"/>
              <p:cNvSpPr/>
              <p:nvPr/>
            </p:nvSpPr>
            <p:spPr>
              <a:xfrm flipV="1">
                <a:off x="1009100" y="2571744"/>
                <a:ext cx="2196000" cy="3357586"/>
              </a:xfrm>
              <a:prstGeom prst="snip1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sz="1600" dirty="0" smtClean="0">
                  <a:latin typeface="微软雅黑" pitchFamily="34" charset="-122"/>
                  <a:ea typeface="微软雅黑" pitchFamily="34" charset="-122"/>
                </a:endParaRPr>
              </a:p>
            </p:txBody>
          </p:sp>
          <p:sp>
            <p:nvSpPr>
              <p:cNvPr id="21" name="圆角矩形 20"/>
              <p:cNvSpPr/>
              <p:nvPr/>
            </p:nvSpPr>
            <p:spPr>
              <a:xfrm>
                <a:off x="1000100" y="2285992"/>
                <a:ext cx="2214000" cy="78581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zh-CN" altLang="en-US" sz="2400" b="1" dirty="0" smtClean="0">
                    <a:latin typeface="微软雅黑" pitchFamily="34" charset="-122"/>
                    <a:ea typeface="微软雅黑" pitchFamily="34" charset="-122"/>
                  </a:rPr>
                  <a:t>资产报废</a:t>
                </a:r>
                <a:endParaRPr lang="en-US" altLang="zh-CN" sz="2400" b="1" dirty="0" smtClean="0">
                  <a:latin typeface="微软雅黑" pitchFamily="34" charset="-122"/>
                  <a:ea typeface="微软雅黑" pitchFamily="34" charset="-122"/>
                </a:endParaRPr>
              </a:p>
            </p:txBody>
          </p:sp>
        </p:grpSp>
        <p:sp>
          <p:nvSpPr>
            <p:cNvPr id="24" name="矩形 23"/>
            <p:cNvSpPr/>
            <p:nvPr/>
          </p:nvSpPr>
          <p:spPr>
            <a:xfrm>
              <a:off x="6286512" y="3071810"/>
              <a:ext cx="1928826" cy="25003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tx1"/>
                  </a:solidFill>
                  <a:latin typeface="微软雅黑" pitchFamily="34" charset="-122"/>
                  <a:ea typeface="微软雅黑" pitchFamily="34" charset="-122"/>
                </a:rPr>
                <a:t>所有资产的报废由国资处统一办理，部门管理员可针对需报废设备请相关专业人员出具鉴定报告，并办理退库手续</a:t>
              </a:r>
            </a:p>
          </p:txBody>
        </p:sp>
      </p:gr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a:latin typeface="微软雅黑" pitchFamily="34" charset="-122"/>
                <a:ea typeface="微软雅黑" pitchFamily="34" charset="-122"/>
              </a:rPr>
              <a:t>一、资产管理工作内容</a:t>
            </a:r>
            <a:endParaRPr lang="zh-CN" altLang="en-US" dirty="0"/>
          </a:p>
        </p:txBody>
      </p:sp>
      <p:sp>
        <p:nvSpPr>
          <p:cNvPr id="5" name="内容占位符 4"/>
          <p:cNvSpPr>
            <a:spLocks noGrp="1"/>
          </p:cNvSpPr>
          <p:nvPr>
            <p:ph idx="1"/>
          </p:nvPr>
        </p:nvSpPr>
        <p:spPr>
          <a:xfrm>
            <a:off x="642910" y="1628800"/>
            <a:ext cx="8229600" cy="4325899"/>
          </a:xfrm>
        </p:spPr>
        <p:txBody>
          <a:bodyPr>
            <a:normAutofit/>
          </a:bodyPr>
          <a:lstStyle/>
          <a:p>
            <a:r>
              <a:rPr lang="en-US" altLang="zh-CN" dirty="0" smtClean="0"/>
              <a:t>3</a:t>
            </a:r>
            <a:r>
              <a:rPr lang="zh-CN" altLang="en-US" dirty="0" smtClean="0"/>
              <a:t>、部门资产故障报修</a:t>
            </a:r>
            <a:endParaRPr lang="en-US" altLang="zh-CN" dirty="0" smtClean="0"/>
          </a:p>
          <a:p>
            <a:endParaRPr lang="en-US" altLang="zh-CN" dirty="0" smtClean="0"/>
          </a:p>
          <a:p>
            <a:pPr>
              <a:buNone/>
            </a:pPr>
            <a:r>
              <a:rPr lang="zh-CN" altLang="en-US" dirty="0" smtClean="0"/>
              <a:t>             </a:t>
            </a:r>
            <a:endParaRPr lang="en-US" altLang="zh-CN" dirty="0" smtClean="0"/>
          </a:p>
          <a:p>
            <a:pPr>
              <a:buNone/>
            </a:pPr>
            <a:r>
              <a:rPr lang="en-US" altLang="zh-CN" dirty="0" smtClean="0"/>
              <a:t>             </a:t>
            </a:r>
          </a:p>
        </p:txBody>
      </p:sp>
      <p:graphicFrame>
        <p:nvGraphicFramePr>
          <p:cNvPr id="19" name="图示 18"/>
          <p:cNvGraphicFramePr/>
          <p:nvPr>
            <p:extLst>
              <p:ext uri="{D42A27DB-BD31-4B8C-83A1-F6EECF244321}">
                <p14:modId xmlns:p14="http://schemas.microsoft.com/office/powerpoint/2010/main" val="3204694300"/>
              </p:ext>
            </p:extLst>
          </p:nvPr>
        </p:nvGraphicFramePr>
        <p:xfrm>
          <a:off x="1619272" y="222252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a:latin typeface="微软雅黑" pitchFamily="34" charset="-122"/>
                <a:ea typeface="微软雅黑" pitchFamily="34" charset="-122"/>
              </a:rPr>
              <a:t>一、资产管理工作内容</a:t>
            </a:r>
            <a:endParaRPr lang="zh-CN" altLang="en-US" dirty="0"/>
          </a:p>
        </p:txBody>
      </p:sp>
      <p:sp>
        <p:nvSpPr>
          <p:cNvPr id="5" name="内容占位符 4"/>
          <p:cNvSpPr>
            <a:spLocks noGrp="1"/>
          </p:cNvSpPr>
          <p:nvPr>
            <p:ph idx="1"/>
          </p:nvPr>
        </p:nvSpPr>
        <p:spPr>
          <a:xfrm>
            <a:off x="642910" y="1700808"/>
            <a:ext cx="8229600" cy="4253891"/>
          </a:xfrm>
        </p:spPr>
        <p:txBody>
          <a:bodyPr>
            <a:normAutofit/>
          </a:bodyPr>
          <a:lstStyle/>
          <a:p>
            <a:r>
              <a:rPr lang="en-US" altLang="zh-CN" dirty="0" smtClean="0"/>
              <a:t>4</a:t>
            </a:r>
            <a:r>
              <a:rPr lang="zh-CN" altLang="en-US" dirty="0" smtClean="0"/>
              <a:t>、部门资产账物核查</a:t>
            </a:r>
            <a:endParaRPr lang="en-US" altLang="zh-CN" dirty="0" smtClean="0"/>
          </a:p>
          <a:p>
            <a:pPr>
              <a:buNone/>
            </a:pPr>
            <a:r>
              <a:rPr lang="en-US" altLang="zh-CN" dirty="0" smtClean="0"/>
              <a:t>           </a:t>
            </a:r>
          </a:p>
          <a:p>
            <a:pPr>
              <a:buNone/>
            </a:pPr>
            <a:r>
              <a:rPr lang="en-US" altLang="zh-CN" dirty="0" smtClean="0"/>
              <a:t>         </a:t>
            </a:r>
            <a:r>
              <a:rPr lang="zh-CN" altLang="en-US" dirty="0" smtClean="0"/>
              <a:t>部门资产管理员应定期对本部门资产实物及账物进行核对，包括人员及使用地点变更等，如有变化应及时在资产管理平台上进行登记。</a:t>
            </a:r>
            <a:endParaRPr lang="en-US" altLang="zh-CN" dirty="0" smtClean="0"/>
          </a:p>
          <a:p>
            <a:pPr>
              <a:buNone/>
            </a:pPr>
            <a:endParaRPr lang="en-US" altLang="zh-CN" dirty="0" smtClean="0"/>
          </a:p>
          <a:p>
            <a:pPr>
              <a:buNone/>
            </a:pPr>
            <a:r>
              <a:rPr lang="en-US" altLang="zh-CN" dirty="0" smtClean="0"/>
              <a:t>         </a:t>
            </a:r>
            <a:r>
              <a:rPr lang="zh-CN" altLang="en-US" dirty="0" smtClean="0"/>
              <a:t>部门资产管理员应配合学院资产管理部门及财务部门做好资产清查的相关工作。</a:t>
            </a:r>
            <a:endParaRPr lang="en-US" altLang="zh-CN" dirty="0" smtClean="0"/>
          </a:p>
          <a:p>
            <a:pPr>
              <a:buNone/>
            </a:pPr>
            <a:r>
              <a:rPr lang="zh-CN" altLang="en-US" dirty="0" smtClean="0"/>
              <a:t>             </a:t>
            </a:r>
            <a:endParaRPr lang="en-US" altLang="zh-CN" dirty="0" smtClean="0"/>
          </a:p>
          <a:p>
            <a:pPr>
              <a:buNone/>
            </a:pPr>
            <a:r>
              <a:rPr lang="en-US" altLang="zh-CN" dirty="0" smtClean="0"/>
              <a:t>             </a:t>
            </a:r>
          </a:p>
        </p:txBody>
      </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a:latin typeface="微软雅黑" pitchFamily="34" charset="-122"/>
                <a:ea typeface="微软雅黑" pitchFamily="34" charset="-122"/>
              </a:rPr>
              <a:t>一、资产管理工作内容</a:t>
            </a:r>
            <a:endParaRPr lang="zh-CN" altLang="en-US" dirty="0"/>
          </a:p>
        </p:txBody>
      </p:sp>
      <p:sp>
        <p:nvSpPr>
          <p:cNvPr id="5" name="内容占位符 4"/>
          <p:cNvSpPr>
            <a:spLocks noGrp="1"/>
          </p:cNvSpPr>
          <p:nvPr>
            <p:ph idx="1"/>
          </p:nvPr>
        </p:nvSpPr>
        <p:spPr>
          <a:xfrm>
            <a:off x="642910" y="1628800"/>
            <a:ext cx="8229600" cy="4325899"/>
          </a:xfrm>
        </p:spPr>
        <p:txBody>
          <a:bodyPr>
            <a:normAutofit/>
          </a:bodyPr>
          <a:lstStyle/>
          <a:p>
            <a:r>
              <a:rPr lang="en-US" altLang="zh-CN" dirty="0" smtClean="0"/>
              <a:t>5</a:t>
            </a:r>
            <a:r>
              <a:rPr lang="zh-CN" altLang="en-US" dirty="0" smtClean="0"/>
              <a:t>、部门低耗品账物管理</a:t>
            </a:r>
            <a:endParaRPr lang="en-US" altLang="zh-CN" dirty="0" smtClean="0"/>
          </a:p>
          <a:p>
            <a:pPr>
              <a:buNone/>
            </a:pPr>
            <a:r>
              <a:rPr lang="en-US" altLang="zh-CN" dirty="0" smtClean="0"/>
              <a:t>           </a:t>
            </a:r>
          </a:p>
          <a:p>
            <a:pPr>
              <a:buNone/>
            </a:pPr>
            <a:r>
              <a:rPr lang="en-US" altLang="zh-CN" dirty="0" smtClean="0"/>
              <a:t>          </a:t>
            </a:r>
            <a:r>
              <a:rPr lang="zh-CN" altLang="en-US" dirty="0" smtClean="0"/>
              <a:t>根据学院小额零星采购管理的相关规定，部门自行采购的低耗品，应由部门资产管理员进行账目登记、物品核对、领用登记及纸质档案的管理。</a:t>
            </a:r>
            <a:endParaRPr lang="en-US" altLang="zh-CN" dirty="0" smtClean="0"/>
          </a:p>
          <a:p>
            <a:pPr>
              <a:buNone/>
            </a:pPr>
            <a:r>
              <a:rPr lang="en-US" altLang="zh-CN" dirty="0" smtClean="0"/>
              <a:t>             </a:t>
            </a:r>
          </a:p>
        </p:txBody>
      </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b="1" dirty="0" smtClean="0">
                <a:latin typeface="微软雅黑" pitchFamily="34" charset="-122"/>
                <a:ea typeface="微软雅黑" pitchFamily="34" charset="-122"/>
              </a:rPr>
              <a:t>二、资产管理平台的使用</a:t>
            </a:r>
            <a:endParaRPr lang="zh-CN" altLang="en-US" b="1" dirty="0">
              <a:latin typeface="微软雅黑" pitchFamily="34" charset="-122"/>
              <a:ea typeface="微软雅黑" pitchFamily="34" charset="-122"/>
            </a:endParaRPr>
          </a:p>
        </p:txBody>
      </p:sp>
      <p:sp>
        <p:nvSpPr>
          <p:cNvPr id="5" name="内容占位符 4"/>
          <p:cNvSpPr>
            <a:spLocks noGrp="1"/>
          </p:cNvSpPr>
          <p:nvPr>
            <p:ph idx="1"/>
          </p:nvPr>
        </p:nvSpPr>
        <p:spPr>
          <a:xfrm>
            <a:off x="642910" y="1628800"/>
            <a:ext cx="8229600" cy="4943472"/>
          </a:xfrm>
        </p:spPr>
        <p:txBody>
          <a:bodyPr>
            <a:normAutofit/>
          </a:bodyPr>
          <a:lstStyle/>
          <a:p>
            <a:r>
              <a:rPr lang="en-US" altLang="zh-CN" dirty="0" smtClean="0"/>
              <a:t>1</a:t>
            </a:r>
            <a:r>
              <a:rPr lang="zh-CN" altLang="en-US" dirty="0" smtClean="0"/>
              <a:t>、登录方法</a:t>
            </a:r>
            <a:endParaRPr lang="en-US" altLang="zh-CN" dirty="0" smtClean="0"/>
          </a:p>
          <a:p>
            <a:pPr>
              <a:buNone/>
            </a:pPr>
            <a:r>
              <a:rPr lang="en-US" altLang="zh-CN" dirty="0" smtClean="0"/>
              <a:t>           </a:t>
            </a:r>
          </a:p>
          <a:p>
            <a:pPr>
              <a:buNone/>
            </a:pPr>
            <a:r>
              <a:rPr lang="en-US" altLang="zh-CN" dirty="0" smtClean="0"/>
              <a:t>             </a:t>
            </a:r>
          </a:p>
          <a:p>
            <a:pPr>
              <a:buNone/>
            </a:pPr>
            <a:r>
              <a:rPr lang="en-US" altLang="zh-CN" dirty="0" smtClean="0"/>
              <a:t>     </a:t>
            </a:r>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sz="1900" dirty="0" smtClean="0"/>
          </a:p>
          <a:p>
            <a:pPr>
              <a:buNone/>
            </a:pPr>
            <a:r>
              <a:rPr lang="zh-CN" altLang="en-US" sz="1900" dirty="0" smtClean="0"/>
              <a:t>注：资产管理员应将登录方法告知本部门所有员工，并将不能登录的人员姓名及身份证后六位汇总后提交至国资处。</a:t>
            </a:r>
            <a:r>
              <a:rPr lang="en-US" altLang="zh-CN" sz="1900" dirty="0" smtClean="0"/>
              <a:t>        </a:t>
            </a:r>
          </a:p>
        </p:txBody>
      </p:sp>
      <p:sp>
        <p:nvSpPr>
          <p:cNvPr id="6" name="圆角矩形 5"/>
          <p:cNvSpPr/>
          <p:nvPr/>
        </p:nvSpPr>
        <p:spPr>
          <a:xfrm>
            <a:off x="1357290" y="2214554"/>
            <a:ext cx="6500858" cy="85725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3200" b="1" dirty="0" smtClean="0">
                <a:latin typeface="微软雅黑" pitchFamily="34" charset="-122"/>
                <a:ea typeface="微软雅黑" pitchFamily="34" charset="-122"/>
              </a:rPr>
              <a:t> </a:t>
            </a:r>
            <a:r>
              <a:rPr lang="zh-CN" altLang="en-US" sz="3200" b="1" dirty="0" smtClean="0">
                <a:latin typeface="微软雅黑" pitchFamily="34" charset="-122"/>
                <a:ea typeface="微软雅黑" pitchFamily="34" charset="-122"/>
              </a:rPr>
              <a:t>网址：</a:t>
            </a:r>
            <a:r>
              <a:rPr lang="en-US" altLang="zh-CN" sz="3200" b="1" dirty="0" smtClean="0">
                <a:latin typeface="微软雅黑" pitchFamily="34" charset="-122"/>
                <a:ea typeface="微软雅黑" pitchFamily="34" charset="-122"/>
              </a:rPr>
              <a:t>10.100.2.20/</a:t>
            </a:r>
            <a:r>
              <a:rPr lang="en-US" altLang="zh-CN" sz="3200" b="1" dirty="0" err="1" smtClean="0">
                <a:latin typeface="微软雅黑" pitchFamily="34" charset="-122"/>
                <a:ea typeface="微软雅黑" pitchFamily="34" charset="-122"/>
              </a:rPr>
              <a:t>ais</a:t>
            </a:r>
            <a:endParaRPr lang="zh-CN" altLang="en-US" sz="3200" b="1" dirty="0" smtClean="0">
              <a:latin typeface="微软雅黑" pitchFamily="34" charset="-122"/>
              <a:ea typeface="微软雅黑" pitchFamily="34" charset="-122"/>
            </a:endParaRPr>
          </a:p>
        </p:txBody>
      </p:sp>
      <p:sp>
        <p:nvSpPr>
          <p:cNvPr id="7" name="圆角矩形 6"/>
          <p:cNvSpPr/>
          <p:nvPr/>
        </p:nvSpPr>
        <p:spPr>
          <a:xfrm>
            <a:off x="1357290" y="3357562"/>
            <a:ext cx="6500858" cy="857256"/>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zh-CN" altLang="en-US" sz="3200" b="1" dirty="0" smtClean="0">
                <a:latin typeface="微软雅黑" pitchFamily="34" charset="-122"/>
                <a:ea typeface="微软雅黑" pitchFamily="34" charset="-122"/>
              </a:rPr>
              <a:t>用户名：身份证后六位</a:t>
            </a:r>
          </a:p>
        </p:txBody>
      </p:sp>
      <p:sp>
        <p:nvSpPr>
          <p:cNvPr id="8" name="圆角矩形 7"/>
          <p:cNvSpPr/>
          <p:nvPr/>
        </p:nvSpPr>
        <p:spPr>
          <a:xfrm>
            <a:off x="1357290" y="4429132"/>
            <a:ext cx="6500858" cy="857256"/>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zh-CN" altLang="en-US" sz="3200" b="1" dirty="0" smtClean="0">
                <a:latin typeface="微软雅黑" pitchFamily="34" charset="-122"/>
                <a:ea typeface="微软雅黑" pitchFamily="34" charset="-122"/>
              </a:rPr>
              <a:t>初始密码：</a:t>
            </a:r>
            <a:r>
              <a:rPr lang="en-US" altLang="zh-CN" sz="3200" b="1" dirty="0" smtClean="0">
                <a:latin typeface="微软雅黑" pitchFamily="34" charset="-122"/>
                <a:ea typeface="微软雅黑" pitchFamily="34" charset="-122"/>
              </a:rPr>
              <a:t>123456</a:t>
            </a:r>
            <a:endParaRPr lang="zh-CN" altLang="en-US" sz="3200" b="1" dirty="0" smtClean="0">
              <a:latin typeface="微软雅黑" pitchFamily="34" charset="-122"/>
              <a:ea typeface="微软雅黑" pitchFamily="34" charset="-122"/>
            </a:endParaRPr>
          </a:p>
        </p:txBody>
      </p:sp>
    </p:spTree>
    <p:extLst>
      <p:ext uri="{BB962C8B-B14F-4D97-AF65-F5344CB8AC3E}">
        <p14:creationId xmlns:p14="http://schemas.microsoft.com/office/powerpoint/2010/main" val="8658335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药剂师">
  <a:themeElements>
    <a:clrScheme name="都市">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药剂师">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药剂师">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123</TotalTime>
  <Words>648</Words>
  <Application>Microsoft Office PowerPoint</Application>
  <PresentationFormat>全屏显示(4:3)</PresentationFormat>
  <Paragraphs>93</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黑体</vt:lpstr>
      <vt:lpstr>宋体</vt:lpstr>
      <vt:lpstr>微软雅黑</vt:lpstr>
      <vt:lpstr>幼圆</vt:lpstr>
      <vt:lpstr>Arial</vt:lpstr>
      <vt:lpstr>Book Antiqua</vt:lpstr>
      <vt:lpstr>Century Gothic</vt:lpstr>
      <vt:lpstr>药剂师</vt:lpstr>
      <vt:lpstr>部门资产管理工作详解</vt:lpstr>
      <vt:lpstr>PowerPoint 演示文稿</vt:lpstr>
      <vt:lpstr>一、资产管理工作内容</vt:lpstr>
      <vt:lpstr>一、资产管理工作内容</vt:lpstr>
      <vt:lpstr>一、资产管理工作内容</vt:lpstr>
      <vt:lpstr>一、资产管理工作内容</vt:lpstr>
      <vt:lpstr>一、资产管理工作内容</vt:lpstr>
      <vt:lpstr>一、资产管理工作内容</vt:lpstr>
      <vt:lpstr>二、资产管理平台的使用</vt:lpstr>
      <vt:lpstr>二、资产管理平台的使用</vt:lpstr>
      <vt:lpstr>二、资产管理平台的使用</vt:lpstr>
      <vt:lpstr>二、资产管理平台的使用</vt:lpstr>
      <vt:lpstr>二、资产管理平台的使用</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部门资产管理工作详解</dc:title>
  <dc:creator>微软用户</dc:creator>
  <cp:lastModifiedBy>lucy</cp:lastModifiedBy>
  <cp:revision>25</cp:revision>
  <dcterms:created xsi:type="dcterms:W3CDTF">2018-11-26T11:01:53Z</dcterms:created>
  <dcterms:modified xsi:type="dcterms:W3CDTF">2019-02-24T05:03:30Z</dcterms:modified>
</cp:coreProperties>
</file>